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Montserrat"/>
      <p:regular r:id="rId17"/>
      <p:bold r:id="rId18"/>
      <p:italic r:id="rId19"/>
      <p:boldItalic r:id="rId20"/>
    </p:embeddedFont>
    <p:embeddedFont>
      <p:font typeface="Montserrat Medium"/>
      <p:regular r:id="rId21"/>
      <p:bold r:id="rId22"/>
      <p:italic r:id="rId23"/>
      <p:boldItalic r:id="rId24"/>
    </p:embeddedFont>
    <p:embeddedFont>
      <p:font typeface="Comfortaa"/>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MontserratMedium-bold.fntdata"/><Relationship Id="rId21" Type="http://schemas.openxmlformats.org/officeDocument/2006/relationships/font" Target="fonts/MontserratMedium-regular.fntdata"/><Relationship Id="rId24" Type="http://schemas.openxmlformats.org/officeDocument/2006/relationships/font" Target="fonts/MontserratMedium-boldItalic.fntdata"/><Relationship Id="rId23" Type="http://schemas.openxmlformats.org/officeDocument/2006/relationships/font" Target="fonts/Montserrat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omfortaa-bold.fntdata"/><Relationship Id="rId25" Type="http://schemas.openxmlformats.org/officeDocument/2006/relationships/font" Target="fonts/Comfortaa-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slide" Target="slides/slide12.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db450e5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4db450e5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89c06fec0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989c06fec0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89c06fec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89c06fec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89c06fec0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989c06fec0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89c06fec0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989c06fec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6091cdaf7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6091cdaf7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989c06fec0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989c06fec0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db450e53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db450e53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db450e53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db450e53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091cdaf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091cdaf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091cdaf7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091cdaf7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091cdaf7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091cdaf7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3.png"/><Relationship Id="rId5" Type="http://schemas.openxmlformats.org/officeDocument/2006/relationships/image" Target="../media/image39.gif"/><Relationship Id="rId6" Type="http://schemas.openxmlformats.org/officeDocument/2006/relationships/image" Target="../media/image9.png"/><Relationship Id="rId7" Type="http://schemas.openxmlformats.org/officeDocument/2006/relationships/image" Target="../media/image43.gif"/><Relationship Id="rId8" Type="http://schemas.openxmlformats.org/officeDocument/2006/relationships/image" Target="../media/image4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4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17.gif"/><Relationship Id="rId5" Type="http://schemas.openxmlformats.org/officeDocument/2006/relationships/image" Target="../media/image9.pn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0.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7.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17.gif"/><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2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20.png"/><Relationship Id="rId11" Type="http://schemas.openxmlformats.org/officeDocument/2006/relationships/image" Target="../media/image16.png"/><Relationship Id="rId10" Type="http://schemas.openxmlformats.org/officeDocument/2006/relationships/image" Target="../media/image9.png"/><Relationship Id="rId9" Type="http://schemas.openxmlformats.org/officeDocument/2006/relationships/image" Target="../media/image12.png"/><Relationship Id="rId5" Type="http://schemas.openxmlformats.org/officeDocument/2006/relationships/image" Target="../media/image38.png"/><Relationship Id="rId6" Type="http://schemas.openxmlformats.org/officeDocument/2006/relationships/image" Target="../media/image19.png"/><Relationship Id="rId7" Type="http://schemas.openxmlformats.org/officeDocument/2006/relationships/image" Target="../media/image33.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14.png"/><Relationship Id="rId10" Type="http://schemas.openxmlformats.org/officeDocument/2006/relationships/image" Target="../media/image37.png"/><Relationship Id="rId9"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35.png"/><Relationship Id="rId7" Type="http://schemas.openxmlformats.org/officeDocument/2006/relationships/image" Target="../media/image13.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25.png"/><Relationship Id="rId10" Type="http://schemas.openxmlformats.org/officeDocument/2006/relationships/image" Target="../media/image32.png"/><Relationship Id="rId9"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2.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36.png"/><Relationship Id="rId11" Type="http://schemas.openxmlformats.org/officeDocument/2006/relationships/image" Target="../media/image9.png"/><Relationship Id="rId10" Type="http://schemas.openxmlformats.org/officeDocument/2006/relationships/image" Target="../media/image34.png"/><Relationship Id="rId9"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486050" y="1692587"/>
            <a:ext cx="8171899" cy="1758325"/>
          </a:xfrm>
          <a:prstGeom prst="rect">
            <a:avLst/>
          </a:prstGeom>
          <a:noFill/>
          <a:ln>
            <a:noFill/>
          </a:ln>
        </p:spPr>
      </p:pic>
      <p:pic>
        <p:nvPicPr>
          <p:cNvPr id="55" name="Google Shape;55;p13"/>
          <p:cNvPicPr preferRelativeResize="0"/>
          <p:nvPr/>
        </p:nvPicPr>
        <p:blipFill rotWithShape="1">
          <a:blip r:embed="rId5">
            <a:alphaModFix/>
          </a:blip>
          <a:srcRect b="4324" l="0" r="0" t="0"/>
          <a:stretch/>
        </p:blipFill>
        <p:spPr>
          <a:xfrm>
            <a:off x="6158800" y="4192650"/>
            <a:ext cx="841575" cy="763800"/>
          </a:xfrm>
          <a:prstGeom prst="rect">
            <a:avLst/>
          </a:prstGeom>
          <a:noFill/>
          <a:ln>
            <a:noFill/>
          </a:ln>
        </p:spPr>
      </p:pic>
      <p:pic>
        <p:nvPicPr>
          <p:cNvPr id="56" name="Google Shape;56;p13"/>
          <p:cNvPicPr preferRelativeResize="0"/>
          <p:nvPr/>
        </p:nvPicPr>
        <p:blipFill rotWithShape="1">
          <a:blip r:embed="rId6">
            <a:alphaModFix/>
          </a:blip>
          <a:srcRect b="0" l="54317" r="0" t="73069"/>
          <a:stretch/>
        </p:blipFill>
        <p:spPr>
          <a:xfrm>
            <a:off x="2821125" y="4644725"/>
            <a:ext cx="6322875" cy="498775"/>
          </a:xfrm>
          <a:prstGeom prst="rect">
            <a:avLst/>
          </a:prstGeom>
          <a:noFill/>
          <a:ln>
            <a:noFill/>
          </a:ln>
        </p:spPr>
      </p:pic>
      <p:pic>
        <p:nvPicPr>
          <p:cNvPr id="57" name="Google Shape;57;p13"/>
          <p:cNvPicPr preferRelativeResize="0"/>
          <p:nvPr/>
        </p:nvPicPr>
        <p:blipFill rotWithShape="1">
          <a:blip r:embed="rId7">
            <a:alphaModFix/>
          </a:blip>
          <a:srcRect b="0" l="0" r="0" t="44118"/>
          <a:stretch/>
        </p:blipFill>
        <p:spPr>
          <a:xfrm>
            <a:off x="1028325" y="4102475"/>
            <a:ext cx="1862953" cy="1041024"/>
          </a:xfrm>
          <a:prstGeom prst="rect">
            <a:avLst/>
          </a:prstGeom>
          <a:noFill/>
          <a:ln>
            <a:noFill/>
          </a:ln>
        </p:spPr>
      </p:pic>
      <p:pic>
        <p:nvPicPr>
          <p:cNvPr id="58" name="Google Shape;58;p13"/>
          <p:cNvPicPr preferRelativeResize="0"/>
          <p:nvPr/>
        </p:nvPicPr>
        <p:blipFill rotWithShape="1">
          <a:blip r:embed="rId6">
            <a:alphaModFix/>
          </a:blip>
          <a:srcRect b="0" l="54317" r="0" t="73069"/>
          <a:stretch/>
        </p:blipFill>
        <p:spPr>
          <a:xfrm>
            <a:off x="0" y="4644725"/>
            <a:ext cx="1200151" cy="498775"/>
          </a:xfrm>
          <a:prstGeom prst="rect">
            <a:avLst/>
          </a:prstGeom>
          <a:noFill/>
          <a:ln>
            <a:noFill/>
          </a:ln>
        </p:spPr>
      </p:pic>
      <p:sp>
        <p:nvSpPr>
          <p:cNvPr id="59" name="Google Shape;59;p13"/>
          <p:cNvSpPr/>
          <p:nvPr/>
        </p:nvSpPr>
        <p:spPr>
          <a:xfrm>
            <a:off x="7347850" y="3904350"/>
            <a:ext cx="1542900" cy="997500"/>
          </a:xfrm>
          <a:prstGeom prst="wedgeRoundRectCallout">
            <a:avLst>
              <a:gd fmla="val -67606" name="adj1"/>
              <a:gd fmla="val 1406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sz="1900">
                <a:solidFill>
                  <a:schemeClr val="dk1"/>
                </a:solidFill>
                <a:latin typeface="Comfortaa"/>
                <a:ea typeface="Comfortaa"/>
                <a:cs typeface="Comfortaa"/>
                <a:sym typeface="Comfortaa"/>
              </a:rPr>
              <a:t>Team 4</a:t>
            </a:r>
            <a:endParaRPr b="1" sz="1900">
              <a:solidFill>
                <a:schemeClr val="dk1"/>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it" sz="1500">
                <a:solidFill>
                  <a:schemeClr val="dk1"/>
                </a:solidFill>
                <a:latin typeface="Comfortaa"/>
                <a:ea typeface="Comfortaa"/>
                <a:cs typeface="Comfortaa"/>
                <a:sym typeface="Comfortaa"/>
              </a:rPr>
              <a:t>Pitch Presentation</a:t>
            </a:r>
            <a:endParaRPr/>
          </a:p>
        </p:txBody>
      </p:sp>
      <p:pic>
        <p:nvPicPr>
          <p:cNvPr id="60" name="Google Shape;60;p13"/>
          <p:cNvPicPr preferRelativeResize="0"/>
          <p:nvPr/>
        </p:nvPicPr>
        <p:blipFill>
          <a:blip r:embed="rId8">
            <a:alphaModFix/>
          </a:blip>
          <a:stretch>
            <a:fillRect/>
          </a:stretch>
        </p:blipFill>
        <p:spPr>
          <a:xfrm>
            <a:off x="7629335" y="0"/>
            <a:ext cx="1514665" cy="775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2"/>
          <p:cNvSpPr/>
          <p:nvPr/>
        </p:nvSpPr>
        <p:spPr>
          <a:xfrm rot="-5400000">
            <a:off x="4355888" y="3013100"/>
            <a:ext cx="421800" cy="3135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2"/>
          <p:cNvSpPr txBox="1"/>
          <p:nvPr/>
        </p:nvSpPr>
        <p:spPr>
          <a:xfrm>
            <a:off x="3065803" y="4380500"/>
            <a:ext cx="3078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Comfortaa"/>
                <a:ea typeface="Comfortaa"/>
                <a:cs typeface="Comfortaa"/>
                <a:sym typeface="Comfortaa"/>
              </a:rPr>
              <a:t>Core Mechanics</a:t>
            </a:r>
            <a:endParaRPr b="1">
              <a:latin typeface="Comfortaa"/>
              <a:ea typeface="Comfortaa"/>
              <a:cs typeface="Comfortaa"/>
              <a:sym typeface="Comfortaa"/>
            </a:endParaRPr>
          </a:p>
        </p:txBody>
      </p:sp>
      <p:pic>
        <p:nvPicPr>
          <p:cNvPr id="187" name="Google Shape;187;p22"/>
          <p:cNvPicPr preferRelativeResize="0"/>
          <p:nvPr/>
        </p:nvPicPr>
        <p:blipFill rotWithShape="1">
          <a:blip r:embed="rId4">
            <a:alphaModFix/>
          </a:blip>
          <a:srcRect b="0" l="54317" r="0" t="73069"/>
          <a:stretch/>
        </p:blipFill>
        <p:spPr>
          <a:xfrm>
            <a:off x="0" y="4644725"/>
            <a:ext cx="9144000" cy="498775"/>
          </a:xfrm>
          <a:prstGeom prst="rect">
            <a:avLst/>
          </a:prstGeom>
          <a:noFill/>
          <a:ln>
            <a:noFill/>
          </a:ln>
        </p:spPr>
      </p:pic>
      <p:pic>
        <p:nvPicPr>
          <p:cNvPr id="188" name="Google Shape;188;p22"/>
          <p:cNvPicPr preferRelativeResize="0"/>
          <p:nvPr/>
        </p:nvPicPr>
        <p:blipFill>
          <a:blip r:embed="rId5">
            <a:alphaModFix/>
          </a:blip>
          <a:stretch>
            <a:fillRect/>
          </a:stretch>
        </p:blipFill>
        <p:spPr>
          <a:xfrm>
            <a:off x="6209475" y="4255950"/>
            <a:ext cx="781625" cy="711650"/>
          </a:xfrm>
          <a:prstGeom prst="rect">
            <a:avLst/>
          </a:prstGeom>
          <a:noFill/>
          <a:ln>
            <a:noFill/>
          </a:ln>
        </p:spPr>
      </p:pic>
      <p:pic>
        <p:nvPicPr>
          <p:cNvPr id="189" name="Google Shape;189;p22"/>
          <p:cNvPicPr preferRelativeResize="0"/>
          <p:nvPr/>
        </p:nvPicPr>
        <p:blipFill>
          <a:blip r:embed="rId6">
            <a:alphaModFix/>
          </a:blip>
          <a:stretch>
            <a:fillRect/>
          </a:stretch>
        </p:blipFill>
        <p:spPr>
          <a:xfrm>
            <a:off x="7629335" y="0"/>
            <a:ext cx="1514665" cy="775799"/>
          </a:xfrm>
          <a:prstGeom prst="rect">
            <a:avLst/>
          </a:prstGeom>
          <a:noFill/>
          <a:ln>
            <a:noFill/>
          </a:ln>
        </p:spPr>
      </p:pic>
      <p:sp>
        <p:nvSpPr>
          <p:cNvPr id="190" name="Google Shape;190;p22"/>
          <p:cNvSpPr/>
          <p:nvPr/>
        </p:nvSpPr>
        <p:spPr>
          <a:xfrm>
            <a:off x="4876488" y="568900"/>
            <a:ext cx="3447600" cy="27432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it" sz="1800"/>
              <a:t>MOVEMENT</a:t>
            </a:r>
            <a:endParaRPr b="1" sz="1800"/>
          </a:p>
          <a:p>
            <a:pPr indent="0" lvl="0" marL="0" rtl="0" algn="ctr">
              <a:spcBef>
                <a:spcPts val="0"/>
              </a:spcBef>
              <a:spcAft>
                <a:spcPts val="0"/>
              </a:spcAft>
              <a:buNone/>
            </a:pPr>
            <a:r>
              <a:t/>
            </a:r>
            <a:endParaRPr b="1" sz="1900"/>
          </a:p>
          <a:p>
            <a:pPr indent="0" lvl="0" marL="0" rtl="0" algn="ctr">
              <a:spcBef>
                <a:spcPts val="0"/>
              </a:spcBef>
              <a:spcAft>
                <a:spcPts val="0"/>
              </a:spcAft>
              <a:buNone/>
            </a:pPr>
            <a:r>
              <a:rPr lang="it" sz="1800"/>
              <a:t> Create the best path for our friend Pango!</a:t>
            </a:r>
            <a:endParaRPr sz="1800"/>
          </a:p>
        </p:txBody>
      </p:sp>
      <p:pic>
        <p:nvPicPr>
          <p:cNvPr id="191" name="Google Shape;191;p22"/>
          <p:cNvPicPr preferRelativeResize="0"/>
          <p:nvPr/>
        </p:nvPicPr>
        <p:blipFill rotWithShape="1">
          <a:blip r:embed="rId7">
            <a:alphaModFix/>
          </a:blip>
          <a:srcRect b="17856" l="17330" r="15654" t="24091"/>
          <a:stretch/>
        </p:blipFill>
        <p:spPr>
          <a:xfrm>
            <a:off x="5134650" y="2122450"/>
            <a:ext cx="2931300" cy="1941300"/>
          </a:xfrm>
          <a:prstGeom prst="roundRect">
            <a:avLst>
              <a:gd fmla="val 16667" name="adj"/>
            </a:avLst>
          </a:prstGeom>
          <a:noFill/>
          <a:ln>
            <a:noFill/>
          </a:ln>
        </p:spPr>
      </p:pic>
      <p:sp>
        <p:nvSpPr>
          <p:cNvPr id="192" name="Google Shape;192;p22"/>
          <p:cNvSpPr/>
          <p:nvPr/>
        </p:nvSpPr>
        <p:spPr>
          <a:xfrm>
            <a:off x="592238" y="568900"/>
            <a:ext cx="3447600" cy="27432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sz="1800">
                <a:solidFill>
                  <a:schemeClr val="dk1"/>
                </a:solidFill>
              </a:rPr>
              <a:t>PLACEMENT BLOCKS</a:t>
            </a:r>
            <a:r>
              <a:rPr lang="it" sz="1800">
                <a:solidFill>
                  <a:schemeClr val="dk1"/>
                </a:solidFill>
              </a:rPr>
              <a:t> </a:t>
            </a:r>
            <a:endParaRPr sz="1800">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Clr>
                <a:schemeClr val="dk1"/>
              </a:buClr>
              <a:buSzPts val="1100"/>
              <a:buFont typeface="Arial"/>
              <a:buNone/>
            </a:pPr>
            <a:r>
              <a:rPr lang="it" sz="1800">
                <a:solidFill>
                  <a:schemeClr val="dk1"/>
                </a:solidFill>
              </a:rPr>
              <a:t>Place your blocks anywhere you want into the grid!</a:t>
            </a:r>
            <a:endParaRPr sz="1800"/>
          </a:p>
        </p:txBody>
      </p:sp>
      <p:pic>
        <p:nvPicPr>
          <p:cNvPr id="193" name="Google Shape;193;p22"/>
          <p:cNvPicPr preferRelativeResize="0"/>
          <p:nvPr/>
        </p:nvPicPr>
        <p:blipFill rotWithShape="1">
          <a:blip r:embed="rId8">
            <a:alphaModFix/>
          </a:blip>
          <a:srcRect b="17253" l="16986" r="16110" t="23637"/>
          <a:stretch/>
        </p:blipFill>
        <p:spPr>
          <a:xfrm>
            <a:off x="850400" y="2091275"/>
            <a:ext cx="2931300" cy="19413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3"/>
          <p:cNvSpPr/>
          <p:nvPr/>
        </p:nvSpPr>
        <p:spPr>
          <a:xfrm>
            <a:off x="542825" y="387700"/>
            <a:ext cx="4039800" cy="579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3"/>
          <p:cNvSpPr/>
          <p:nvPr/>
        </p:nvSpPr>
        <p:spPr>
          <a:xfrm rot="-5400000">
            <a:off x="4355888" y="3013100"/>
            <a:ext cx="421800" cy="3135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3"/>
          <p:cNvSpPr txBox="1"/>
          <p:nvPr/>
        </p:nvSpPr>
        <p:spPr>
          <a:xfrm>
            <a:off x="3027353" y="4380500"/>
            <a:ext cx="3078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Comfortaa"/>
                <a:ea typeface="Comfortaa"/>
                <a:cs typeface="Comfortaa"/>
                <a:sym typeface="Comfortaa"/>
              </a:rPr>
              <a:t>Road Map</a:t>
            </a:r>
            <a:endParaRPr b="1">
              <a:latin typeface="Comfortaa"/>
              <a:ea typeface="Comfortaa"/>
              <a:cs typeface="Comfortaa"/>
              <a:sym typeface="Comfortaa"/>
            </a:endParaRPr>
          </a:p>
        </p:txBody>
      </p:sp>
      <p:sp>
        <p:nvSpPr>
          <p:cNvPr id="201" name="Google Shape;201;p23"/>
          <p:cNvSpPr txBox="1"/>
          <p:nvPr/>
        </p:nvSpPr>
        <p:spPr>
          <a:xfrm>
            <a:off x="616700" y="461650"/>
            <a:ext cx="3860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Clr>
                <a:schemeClr val="dk1"/>
              </a:buClr>
              <a:buSzPts val="1100"/>
              <a:buFont typeface="Arial"/>
              <a:buNone/>
            </a:pPr>
            <a:r>
              <a:rPr lang="it" sz="1600">
                <a:solidFill>
                  <a:schemeClr val="dk1"/>
                </a:solidFill>
                <a:latin typeface="Montserrat Medium"/>
                <a:ea typeface="Montserrat Medium"/>
                <a:cs typeface="Montserrat Medium"/>
                <a:sym typeface="Montserrat Medium"/>
              </a:rPr>
              <a:t>October 6 - October 13 - </a:t>
            </a:r>
            <a:r>
              <a:rPr lang="it" sz="1200">
                <a:solidFill>
                  <a:schemeClr val="dk1"/>
                </a:solidFill>
                <a:latin typeface="Montserrat"/>
                <a:ea typeface="Montserrat"/>
                <a:cs typeface="Montserrat"/>
                <a:sym typeface="Montserrat"/>
              </a:rPr>
              <a:t>Pre production</a:t>
            </a:r>
            <a:endParaRPr sz="1800">
              <a:solidFill>
                <a:schemeClr val="dk2"/>
              </a:solidFill>
            </a:endParaRPr>
          </a:p>
        </p:txBody>
      </p:sp>
      <p:sp>
        <p:nvSpPr>
          <p:cNvPr id="202" name="Google Shape;202;p23"/>
          <p:cNvSpPr/>
          <p:nvPr/>
        </p:nvSpPr>
        <p:spPr>
          <a:xfrm>
            <a:off x="542825" y="1145875"/>
            <a:ext cx="4685400" cy="579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3"/>
          <p:cNvSpPr txBox="1"/>
          <p:nvPr/>
        </p:nvSpPr>
        <p:spPr>
          <a:xfrm>
            <a:off x="618125" y="1219825"/>
            <a:ext cx="4201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None/>
            </a:pPr>
            <a:r>
              <a:rPr lang="it" sz="1600">
                <a:solidFill>
                  <a:schemeClr val="dk1"/>
                </a:solidFill>
                <a:latin typeface="Montserrat Medium"/>
                <a:ea typeface="Montserrat Medium"/>
                <a:cs typeface="Montserrat Medium"/>
                <a:sym typeface="Montserrat Medium"/>
              </a:rPr>
              <a:t>October 13 - October 19 - </a:t>
            </a:r>
            <a:r>
              <a:rPr lang="it" sz="1200">
                <a:solidFill>
                  <a:schemeClr val="dk1"/>
                </a:solidFill>
                <a:latin typeface="Montserrat"/>
                <a:ea typeface="Montserrat"/>
                <a:cs typeface="Montserrat"/>
                <a:sym typeface="Montserrat"/>
              </a:rPr>
              <a:t>Start Production</a:t>
            </a:r>
            <a:endParaRPr sz="1800">
              <a:solidFill>
                <a:schemeClr val="dk2"/>
              </a:solidFill>
            </a:endParaRPr>
          </a:p>
        </p:txBody>
      </p:sp>
      <p:sp>
        <p:nvSpPr>
          <p:cNvPr id="204" name="Google Shape;204;p23"/>
          <p:cNvSpPr/>
          <p:nvPr/>
        </p:nvSpPr>
        <p:spPr>
          <a:xfrm>
            <a:off x="542825" y="1904050"/>
            <a:ext cx="5414100" cy="579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3"/>
          <p:cNvSpPr txBox="1"/>
          <p:nvPr/>
        </p:nvSpPr>
        <p:spPr>
          <a:xfrm>
            <a:off x="618125" y="1978000"/>
            <a:ext cx="4685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None/>
            </a:pPr>
            <a:r>
              <a:rPr lang="it" sz="1600">
                <a:solidFill>
                  <a:schemeClr val="dk1"/>
                </a:solidFill>
                <a:latin typeface="Montserrat Medium"/>
                <a:ea typeface="Montserrat Medium"/>
                <a:cs typeface="Montserrat Medium"/>
                <a:sym typeface="Montserrat Medium"/>
              </a:rPr>
              <a:t>October 19 - October 26 - </a:t>
            </a:r>
            <a:r>
              <a:rPr lang="it" sz="1200">
                <a:solidFill>
                  <a:schemeClr val="dk1"/>
                </a:solidFill>
                <a:latin typeface="Montserrat"/>
                <a:ea typeface="Montserrat"/>
                <a:cs typeface="Montserrat"/>
                <a:sym typeface="Montserrat"/>
              </a:rPr>
              <a:t>Low Fidelity Prototype</a:t>
            </a:r>
            <a:endParaRPr sz="1600">
              <a:solidFill>
                <a:schemeClr val="dk1"/>
              </a:solidFill>
              <a:latin typeface="Montserrat Medium"/>
              <a:ea typeface="Montserrat Medium"/>
              <a:cs typeface="Montserrat Medium"/>
              <a:sym typeface="Montserrat Medium"/>
            </a:endParaRPr>
          </a:p>
        </p:txBody>
      </p:sp>
      <p:sp>
        <p:nvSpPr>
          <p:cNvPr id="206" name="Google Shape;206;p23"/>
          <p:cNvSpPr/>
          <p:nvPr/>
        </p:nvSpPr>
        <p:spPr>
          <a:xfrm>
            <a:off x="542825" y="2662225"/>
            <a:ext cx="6257700" cy="579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3"/>
          <p:cNvSpPr txBox="1"/>
          <p:nvPr/>
        </p:nvSpPr>
        <p:spPr>
          <a:xfrm>
            <a:off x="641675" y="2736175"/>
            <a:ext cx="4872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None/>
            </a:pPr>
            <a:r>
              <a:rPr lang="it" sz="1600">
                <a:solidFill>
                  <a:schemeClr val="dk1"/>
                </a:solidFill>
                <a:latin typeface="Montserrat Medium"/>
                <a:ea typeface="Montserrat Medium"/>
                <a:cs typeface="Montserrat Medium"/>
                <a:sym typeface="Montserrat Medium"/>
              </a:rPr>
              <a:t>October 26 - November 2 - </a:t>
            </a:r>
            <a:r>
              <a:rPr lang="it" sz="1200">
                <a:solidFill>
                  <a:schemeClr val="dk1"/>
                </a:solidFill>
                <a:latin typeface="Montserrat"/>
                <a:ea typeface="Montserrat"/>
                <a:cs typeface="Montserrat"/>
                <a:sym typeface="Montserrat"/>
              </a:rPr>
              <a:t>High Fidelity Prototype </a:t>
            </a:r>
            <a:endParaRPr sz="1800">
              <a:solidFill>
                <a:schemeClr val="dk2"/>
              </a:solidFill>
            </a:endParaRPr>
          </a:p>
        </p:txBody>
      </p:sp>
      <p:sp>
        <p:nvSpPr>
          <p:cNvPr id="208" name="Google Shape;208;p23"/>
          <p:cNvSpPr/>
          <p:nvPr/>
        </p:nvSpPr>
        <p:spPr>
          <a:xfrm>
            <a:off x="542825" y="3420425"/>
            <a:ext cx="7184400" cy="579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3"/>
          <p:cNvSpPr txBox="1"/>
          <p:nvPr/>
        </p:nvSpPr>
        <p:spPr>
          <a:xfrm>
            <a:off x="616700" y="3494363"/>
            <a:ext cx="5614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None/>
            </a:pPr>
            <a:r>
              <a:rPr lang="it" sz="1600">
                <a:solidFill>
                  <a:schemeClr val="dk1"/>
                </a:solidFill>
                <a:latin typeface="Montserrat Medium"/>
                <a:ea typeface="Montserrat Medium"/>
                <a:cs typeface="Montserrat Medium"/>
                <a:sym typeface="Montserrat Medium"/>
              </a:rPr>
              <a:t>November 2 </a:t>
            </a:r>
            <a:r>
              <a:rPr lang="it" sz="1600">
                <a:solidFill>
                  <a:schemeClr val="dk1"/>
                </a:solidFill>
                <a:latin typeface="Montserrat Medium"/>
                <a:ea typeface="Montserrat Medium"/>
                <a:cs typeface="Montserrat Medium"/>
                <a:sym typeface="Montserrat Medium"/>
              </a:rPr>
              <a:t>- November 9 - </a:t>
            </a:r>
            <a:r>
              <a:rPr lang="it" sz="1200">
                <a:solidFill>
                  <a:schemeClr val="dk1"/>
                </a:solidFill>
                <a:latin typeface="Montserrat"/>
                <a:ea typeface="Montserrat"/>
                <a:cs typeface="Montserrat"/>
                <a:sym typeface="Montserrat"/>
              </a:rPr>
              <a:t>Polishing and End Production</a:t>
            </a:r>
            <a:endParaRPr sz="1800">
              <a:solidFill>
                <a:schemeClr val="dk2"/>
              </a:solidFill>
            </a:endParaRPr>
          </a:p>
        </p:txBody>
      </p:sp>
      <p:cxnSp>
        <p:nvCxnSpPr>
          <p:cNvPr id="210" name="Google Shape;210;p23"/>
          <p:cNvCxnSpPr>
            <a:stCxn id="201" idx="3"/>
            <a:endCxn id="202" idx="3"/>
          </p:cNvCxnSpPr>
          <p:nvPr/>
        </p:nvCxnSpPr>
        <p:spPr>
          <a:xfrm>
            <a:off x="4476800" y="677200"/>
            <a:ext cx="751500" cy="758100"/>
          </a:xfrm>
          <a:prstGeom prst="curvedConnector3">
            <a:avLst>
              <a:gd fmla="val 131677" name="adj1"/>
            </a:avLst>
          </a:prstGeom>
          <a:noFill/>
          <a:ln cap="flat" cmpd="sng" w="28575">
            <a:solidFill>
              <a:schemeClr val="dk2"/>
            </a:solidFill>
            <a:prstDash val="solid"/>
            <a:round/>
            <a:headEnd len="med" w="med" type="none"/>
            <a:tailEnd len="med" w="med" type="none"/>
          </a:ln>
        </p:spPr>
      </p:cxnSp>
      <p:cxnSp>
        <p:nvCxnSpPr>
          <p:cNvPr id="211" name="Google Shape;211;p23"/>
          <p:cNvCxnSpPr>
            <a:stCxn id="202" idx="3"/>
            <a:endCxn id="204" idx="3"/>
          </p:cNvCxnSpPr>
          <p:nvPr/>
        </p:nvCxnSpPr>
        <p:spPr>
          <a:xfrm>
            <a:off x="5228225" y="1435375"/>
            <a:ext cx="728700" cy="758100"/>
          </a:xfrm>
          <a:prstGeom prst="curvedConnector3">
            <a:avLst>
              <a:gd fmla="val 132678" name="adj1"/>
            </a:avLst>
          </a:prstGeom>
          <a:noFill/>
          <a:ln cap="flat" cmpd="sng" w="28575">
            <a:solidFill>
              <a:schemeClr val="dk2"/>
            </a:solidFill>
            <a:prstDash val="solid"/>
            <a:round/>
            <a:headEnd len="med" w="med" type="none"/>
            <a:tailEnd len="med" w="med" type="none"/>
          </a:ln>
        </p:spPr>
      </p:cxnSp>
      <p:cxnSp>
        <p:nvCxnSpPr>
          <p:cNvPr id="212" name="Google Shape;212;p23"/>
          <p:cNvCxnSpPr>
            <a:stCxn id="204" idx="3"/>
            <a:endCxn id="206" idx="3"/>
          </p:cNvCxnSpPr>
          <p:nvPr/>
        </p:nvCxnSpPr>
        <p:spPr>
          <a:xfrm>
            <a:off x="5956925" y="2193550"/>
            <a:ext cx="843600" cy="758100"/>
          </a:xfrm>
          <a:prstGeom prst="curvedConnector3">
            <a:avLst>
              <a:gd fmla="val 128227" name="adj1"/>
            </a:avLst>
          </a:prstGeom>
          <a:noFill/>
          <a:ln cap="flat" cmpd="sng" w="28575">
            <a:solidFill>
              <a:schemeClr val="dk2"/>
            </a:solidFill>
            <a:prstDash val="solid"/>
            <a:round/>
            <a:headEnd len="med" w="med" type="none"/>
            <a:tailEnd len="med" w="med" type="none"/>
          </a:ln>
        </p:spPr>
      </p:cxnSp>
      <p:cxnSp>
        <p:nvCxnSpPr>
          <p:cNvPr id="213" name="Google Shape;213;p23"/>
          <p:cNvCxnSpPr>
            <a:stCxn id="206" idx="3"/>
            <a:endCxn id="208" idx="3"/>
          </p:cNvCxnSpPr>
          <p:nvPr/>
        </p:nvCxnSpPr>
        <p:spPr>
          <a:xfrm>
            <a:off x="6800525" y="2951725"/>
            <a:ext cx="926700" cy="758100"/>
          </a:xfrm>
          <a:prstGeom prst="curvedConnector3">
            <a:avLst>
              <a:gd fmla="val 125696" name="adj1"/>
            </a:avLst>
          </a:prstGeom>
          <a:noFill/>
          <a:ln cap="flat" cmpd="sng" w="28575">
            <a:solidFill>
              <a:schemeClr val="dk2"/>
            </a:solidFill>
            <a:prstDash val="solid"/>
            <a:round/>
            <a:headEnd len="med" w="med" type="none"/>
            <a:tailEnd len="med" w="med" type="none"/>
          </a:ln>
        </p:spPr>
      </p:cxnSp>
      <p:pic>
        <p:nvPicPr>
          <p:cNvPr id="214" name="Google Shape;214;p23"/>
          <p:cNvPicPr preferRelativeResize="0"/>
          <p:nvPr/>
        </p:nvPicPr>
        <p:blipFill>
          <a:blip r:embed="rId4">
            <a:alphaModFix/>
          </a:blip>
          <a:stretch>
            <a:fillRect/>
          </a:stretch>
        </p:blipFill>
        <p:spPr>
          <a:xfrm>
            <a:off x="7629335" y="0"/>
            <a:ext cx="1514665" cy="775799"/>
          </a:xfrm>
          <a:prstGeom prst="rect">
            <a:avLst/>
          </a:prstGeom>
          <a:noFill/>
          <a:ln>
            <a:noFill/>
          </a:ln>
        </p:spPr>
      </p:pic>
      <p:pic>
        <p:nvPicPr>
          <p:cNvPr id="215" name="Google Shape;215;p23"/>
          <p:cNvPicPr preferRelativeResize="0"/>
          <p:nvPr/>
        </p:nvPicPr>
        <p:blipFill rotWithShape="1">
          <a:blip r:embed="rId5">
            <a:alphaModFix/>
          </a:blip>
          <a:srcRect b="0" l="54317" r="0" t="73069"/>
          <a:stretch/>
        </p:blipFill>
        <p:spPr>
          <a:xfrm>
            <a:off x="0" y="4644725"/>
            <a:ext cx="9144000" cy="498775"/>
          </a:xfrm>
          <a:prstGeom prst="rect">
            <a:avLst/>
          </a:prstGeom>
          <a:noFill/>
          <a:ln>
            <a:noFill/>
          </a:ln>
        </p:spPr>
      </p:pic>
      <p:pic>
        <p:nvPicPr>
          <p:cNvPr id="216" name="Google Shape;216;p23"/>
          <p:cNvPicPr preferRelativeResize="0"/>
          <p:nvPr/>
        </p:nvPicPr>
        <p:blipFill>
          <a:blip r:embed="rId6">
            <a:alphaModFix/>
          </a:blip>
          <a:stretch>
            <a:fillRect/>
          </a:stretch>
        </p:blipFill>
        <p:spPr>
          <a:xfrm>
            <a:off x="7167350" y="2541600"/>
            <a:ext cx="1044950" cy="913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24"/>
          <p:cNvSpPr/>
          <p:nvPr/>
        </p:nvSpPr>
        <p:spPr>
          <a:xfrm>
            <a:off x="869225" y="1153875"/>
            <a:ext cx="3307500" cy="27336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4"/>
          <p:cNvSpPr/>
          <p:nvPr/>
        </p:nvSpPr>
        <p:spPr>
          <a:xfrm rot="-5400000">
            <a:off x="4355888" y="3013100"/>
            <a:ext cx="421800" cy="3135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24"/>
          <p:cNvSpPr txBox="1"/>
          <p:nvPr/>
        </p:nvSpPr>
        <p:spPr>
          <a:xfrm>
            <a:off x="3065803" y="4380500"/>
            <a:ext cx="3078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Comfortaa"/>
                <a:ea typeface="Comfortaa"/>
                <a:cs typeface="Comfortaa"/>
                <a:sym typeface="Comfortaa"/>
              </a:rPr>
              <a:t>Thank You!</a:t>
            </a:r>
            <a:endParaRPr b="1">
              <a:latin typeface="Comfortaa"/>
              <a:ea typeface="Comfortaa"/>
              <a:cs typeface="Comfortaa"/>
              <a:sym typeface="Comfortaa"/>
            </a:endParaRPr>
          </a:p>
        </p:txBody>
      </p:sp>
      <p:sp>
        <p:nvSpPr>
          <p:cNvPr id="224" name="Google Shape;224;p24"/>
          <p:cNvSpPr/>
          <p:nvPr/>
        </p:nvSpPr>
        <p:spPr>
          <a:xfrm>
            <a:off x="4992500" y="1153875"/>
            <a:ext cx="3307500" cy="27336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24"/>
          <p:cNvSpPr txBox="1"/>
          <p:nvPr/>
        </p:nvSpPr>
        <p:spPr>
          <a:xfrm>
            <a:off x="5750000" y="1306275"/>
            <a:ext cx="1792500" cy="242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800"/>
              </a:spcBef>
              <a:spcAft>
                <a:spcPts val="0"/>
              </a:spcAft>
              <a:buClr>
                <a:schemeClr val="dk1"/>
              </a:buClr>
              <a:buSzPts val="1100"/>
              <a:buFont typeface="Arial"/>
              <a:buNone/>
            </a:pPr>
            <a:r>
              <a:rPr lang="it" sz="1600">
                <a:solidFill>
                  <a:schemeClr val="dk1"/>
                </a:solidFill>
                <a:latin typeface="Montserrat Medium"/>
                <a:ea typeface="Montserrat Medium"/>
                <a:cs typeface="Montserrat Medium"/>
                <a:sym typeface="Montserrat Medium"/>
              </a:rPr>
              <a:t>Game Artist</a:t>
            </a:r>
            <a:endParaRPr sz="1600">
              <a:solidFill>
                <a:schemeClr val="dk1"/>
              </a:solidFill>
              <a:latin typeface="Montserrat Medium"/>
              <a:ea typeface="Montserrat Medium"/>
              <a:cs typeface="Montserrat Medium"/>
              <a:sym typeface="Montserrat Medium"/>
            </a:endParaRPr>
          </a:p>
          <a:p>
            <a:pPr indent="0" lvl="0" marL="0" rtl="0" algn="ctr">
              <a:lnSpc>
                <a:spcPct val="115000"/>
              </a:lnSpc>
              <a:spcBef>
                <a:spcPts val="600"/>
              </a:spcBef>
              <a:spcAft>
                <a:spcPts val="0"/>
              </a:spcAft>
              <a:buNone/>
            </a:pPr>
            <a:r>
              <a:rPr lang="it" sz="1200">
                <a:solidFill>
                  <a:schemeClr val="dk1"/>
                </a:solidFill>
                <a:latin typeface="Montserrat"/>
                <a:ea typeface="Montserrat"/>
                <a:cs typeface="Montserrat"/>
                <a:sym typeface="Montserrat"/>
              </a:rPr>
              <a:t>Agosti Federico</a:t>
            </a:r>
            <a:endParaRPr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lang="it" sz="1200">
                <a:solidFill>
                  <a:schemeClr val="dk1"/>
                </a:solidFill>
                <a:latin typeface="Montserrat"/>
                <a:ea typeface="Montserrat"/>
                <a:cs typeface="Montserrat"/>
                <a:sym typeface="Montserrat"/>
              </a:rPr>
              <a:t>Avanzi Nicole</a:t>
            </a:r>
            <a:endParaRPr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lang="it" sz="1200">
                <a:solidFill>
                  <a:schemeClr val="dk1"/>
                </a:solidFill>
                <a:latin typeface="Montserrat"/>
                <a:ea typeface="Montserrat"/>
                <a:cs typeface="Montserrat"/>
                <a:sym typeface="Montserrat"/>
              </a:rPr>
              <a:t>Esposito Manuel</a:t>
            </a:r>
            <a:endParaRPr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lang="it" sz="1200">
                <a:solidFill>
                  <a:schemeClr val="dk1"/>
                </a:solidFill>
                <a:latin typeface="Montserrat"/>
                <a:ea typeface="Montserrat"/>
                <a:cs typeface="Montserrat"/>
                <a:sym typeface="Montserrat"/>
              </a:rPr>
              <a:t>Gandini Sara</a:t>
            </a:r>
            <a:endParaRPr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lang="it" sz="1200">
                <a:solidFill>
                  <a:schemeClr val="dk1"/>
                </a:solidFill>
                <a:latin typeface="Montserrat"/>
                <a:ea typeface="Montserrat"/>
                <a:cs typeface="Montserrat"/>
                <a:sym typeface="Montserrat"/>
              </a:rPr>
              <a:t>Pesce Letizia</a:t>
            </a:r>
            <a:endParaRPr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lang="it" sz="1200">
                <a:solidFill>
                  <a:schemeClr val="dk1"/>
                </a:solidFill>
                <a:latin typeface="Montserrat"/>
                <a:ea typeface="Montserrat"/>
                <a:cs typeface="Montserrat"/>
                <a:sym typeface="Montserrat"/>
              </a:rPr>
              <a:t>Rizzo Paolo</a:t>
            </a:r>
            <a:endParaRPr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lang="it" sz="1200">
                <a:solidFill>
                  <a:schemeClr val="dk1"/>
                </a:solidFill>
                <a:latin typeface="Montserrat"/>
                <a:ea typeface="Montserrat"/>
                <a:cs typeface="Montserrat"/>
                <a:sym typeface="Montserrat"/>
              </a:rPr>
              <a:t>Schiavi Marika</a:t>
            </a:r>
            <a:endParaRPr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lang="it" sz="1200">
                <a:solidFill>
                  <a:schemeClr val="dk1"/>
                </a:solidFill>
                <a:latin typeface="Montserrat"/>
                <a:ea typeface="Montserrat"/>
                <a:cs typeface="Montserrat"/>
                <a:sym typeface="Montserrat"/>
              </a:rPr>
              <a:t>Timeo Giulia</a:t>
            </a:r>
            <a:endParaRPr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lang="it" sz="1200">
                <a:solidFill>
                  <a:schemeClr val="dk1"/>
                </a:solidFill>
                <a:latin typeface="Montserrat"/>
                <a:ea typeface="Montserrat"/>
                <a:cs typeface="Montserrat"/>
                <a:sym typeface="Montserrat"/>
              </a:rPr>
              <a:t>Rindone Francesco</a:t>
            </a:r>
            <a:endParaRPr sz="1800">
              <a:solidFill>
                <a:schemeClr val="dk1"/>
              </a:solidFill>
              <a:latin typeface="Montserrat"/>
              <a:ea typeface="Montserrat"/>
              <a:cs typeface="Montserrat"/>
              <a:sym typeface="Montserrat"/>
            </a:endParaRPr>
          </a:p>
        </p:txBody>
      </p:sp>
      <p:sp>
        <p:nvSpPr>
          <p:cNvPr id="226" name="Google Shape;226;p24"/>
          <p:cNvSpPr txBox="1"/>
          <p:nvPr/>
        </p:nvSpPr>
        <p:spPr>
          <a:xfrm>
            <a:off x="1133225" y="1306275"/>
            <a:ext cx="2779500" cy="1957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800"/>
              </a:spcBef>
              <a:spcAft>
                <a:spcPts val="0"/>
              </a:spcAft>
              <a:buClr>
                <a:schemeClr val="dk1"/>
              </a:buClr>
              <a:buSzPts val="1100"/>
              <a:buFont typeface="Arial"/>
              <a:buNone/>
            </a:pPr>
            <a:r>
              <a:rPr lang="it" sz="1600">
                <a:solidFill>
                  <a:schemeClr val="dk1"/>
                </a:solidFill>
                <a:latin typeface="Montserrat Medium"/>
                <a:ea typeface="Montserrat Medium"/>
                <a:cs typeface="Montserrat Medium"/>
                <a:sym typeface="Montserrat Medium"/>
              </a:rPr>
              <a:t>Game Designer</a:t>
            </a:r>
            <a:endParaRPr sz="1600">
              <a:solidFill>
                <a:schemeClr val="dk1"/>
              </a:solidFill>
              <a:latin typeface="Montserrat Medium"/>
              <a:ea typeface="Montserrat Medium"/>
              <a:cs typeface="Montserrat Medium"/>
              <a:sym typeface="Montserrat Medium"/>
            </a:endParaRPr>
          </a:p>
          <a:p>
            <a:pPr indent="0" lvl="0" marL="0" rtl="0" algn="ctr">
              <a:lnSpc>
                <a:spcPct val="115000"/>
              </a:lnSpc>
              <a:spcBef>
                <a:spcPts val="600"/>
              </a:spcBef>
              <a:spcAft>
                <a:spcPts val="0"/>
              </a:spcAft>
              <a:buNone/>
            </a:pPr>
            <a:r>
              <a:rPr lang="it" sz="1200">
                <a:solidFill>
                  <a:schemeClr val="dk1"/>
                </a:solidFill>
                <a:latin typeface="Montserrat"/>
                <a:ea typeface="Montserrat"/>
                <a:cs typeface="Montserrat"/>
                <a:sym typeface="Montserrat"/>
              </a:rPr>
              <a:t>Cavallari Sharon</a:t>
            </a:r>
            <a:endParaRPr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lang="it" sz="1200">
                <a:solidFill>
                  <a:schemeClr val="dk1"/>
                </a:solidFill>
                <a:latin typeface="Montserrat"/>
                <a:ea typeface="Montserrat"/>
                <a:cs typeface="Montserrat"/>
                <a:sym typeface="Montserrat"/>
              </a:rPr>
              <a:t>Guerra Valeria</a:t>
            </a:r>
            <a:endParaRPr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ctr">
              <a:lnSpc>
                <a:spcPct val="115000"/>
              </a:lnSpc>
              <a:spcBef>
                <a:spcPts val="1800"/>
              </a:spcBef>
              <a:spcAft>
                <a:spcPts val="0"/>
              </a:spcAft>
              <a:buNone/>
            </a:pPr>
            <a:r>
              <a:rPr lang="it" sz="1600">
                <a:solidFill>
                  <a:schemeClr val="dk1"/>
                </a:solidFill>
                <a:latin typeface="Montserrat Medium"/>
                <a:ea typeface="Montserrat Medium"/>
                <a:cs typeface="Montserrat Medium"/>
                <a:sym typeface="Montserrat Medium"/>
              </a:rPr>
              <a:t>Game Programming</a:t>
            </a:r>
            <a:endParaRPr sz="1600">
              <a:solidFill>
                <a:schemeClr val="dk1"/>
              </a:solidFill>
              <a:latin typeface="Montserrat Medium"/>
              <a:ea typeface="Montserrat Medium"/>
              <a:cs typeface="Montserrat Medium"/>
              <a:sym typeface="Montserrat Medium"/>
            </a:endParaRPr>
          </a:p>
          <a:p>
            <a:pPr indent="0" lvl="0" marL="0" rtl="0" algn="ctr">
              <a:lnSpc>
                <a:spcPct val="115000"/>
              </a:lnSpc>
              <a:spcBef>
                <a:spcPts val="600"/>
              </a:spcBef>
              <a:spcAft>
                <a:spcPts val="0"/>
              </a:spcAft>
              <a:buNone/>
            </a:pPr>
            <a:r>
              <a:rPr lang="it" sz="1200">
                <a:solidFill>
                  <a:schemeClr val="dk1"/>
                </a:solidFill>
                <a:latin typeface="Montserrat"/>
                <a:ea typeface="Montserrat"/>
                <a:cs typeface="Montserrat"/>
                <a:sym typeface="Montserrat"/>
              </a:rPr>
              <a:t>Faraci Denis</a:t>
            </a:r>
            <a:endParaRPr sz="1800">
              <a:solidFill>
                <a:schemeClr val="dk1"/>
              </a:solidFill>
              <a:latin typeface="Montserrat"/>
              <a:ea typeface="Montserrat"/>
              <a:cs typeface="Montserrat"/>
              <a:sym typeface="Montserrat"/>
            </a:endParaRPr>
          </a:p>
        </p:txBody>
      </p:sp>
      <p:sp>
        <p:nvSpPr>
          <p:cNvPr id="227" name="Google Shape;227;p24"/>
          <p:cNvSpPr txBox="1"/>
          <p:nvPr/>
        </p:nvSpPr>
        <p:spPr>
          <a:xfrm>
            <a:off x="1968450" y="368650"/>
            <a:ext cx="520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2000">
                <a:solidFill>
                  <a:schemeClr val="dk1"/>
                </a:solidFill>
                <a:latin typeface="Montserrat"/>
                <a:ea typeface="Montserrat"/>
                <a:cs typeface="Montserrat"/>
                <a:sym typeface="Montserrat"/>
              </a:rPr>
              <a:t>THE TEAM</a:t>
            </a:r>
            <a:endParaRPr sz="1800">
              <a:solidFill>
                <a:schemeClr val="dk1"/>
              </a:solidFill>
              <a:latin typeface="Montserrat"/>
              <a:ea typeface="Montserrat"/>
              <a:cs typeface="Montserrat"/>
              <a:sym typeface="Montserrat"/>
            </a:endParaRPr>
          </a:p>
        </p:txBody>
      </p:sp>
      <p:pic>
        <p:nvPicPr>
          <p:cNvPr id="228" name="Google Shape;228;p24"/>
          <p:cNvPicPr preferRelativeResize="0"/>
          <p:nvPr/>
        </p:nvPicPr>
        <p:blipFill>
          <a:blip r:embed="rId4">
            <a:alphaModFix/>
          </a:blip>
          <a:stretch>
            <a:fillRect/>
          </a:stretch>
        </p:blipFill>
        <p:spPr>
          <a:xfrm>
            <a:off x="6241838" y="4207100"/>
            <a:ext cx="724875" cy="747001"/>
          </a:xfrm>
          <a:prstGeom prst="rect">
            <a:avLst/>
          </a:prstGeom>
          <a:noFill/>
          <a:ln>
            <a:noFill/>
          </a:ln>
        </p:spPr>
      </p:pic>
      <p:pic>
        <p:nvPicPr>
          <p:cNvPr id="229" name="Google Shape;229;p24"/>
          <p:cNvPicPr preferRelativeResize="0"/>
          <p:nvPr/>
        </p:nvPicPr>
        <p:blipFill>
          <a:blip r:embed="rId5">
            <a:alphaModFix/>
          </a:blip>
          <a:stretch>
            <a:fillRect/>
          </a:stretch>
        </p:blipFill>
        <p:spPr>
          <a:xfrm>
            <a:off x="7629335" y="0"/>
            <a:ext cx="1514665" cy="775799"/>
          </a:xfrm>
          <a:prstGeom prst="rect">
            <a:avLst/>
          </a:prstGeom>
          <a:noFill/>
          <a:ln>
            <a:noFill/>
          </a:ln>
        </p:spPr>
      </p:pic>
      <p:pic>
        <p:nvPicPr>
          <p:cNvPr id="230" name="Google Shape;230;p24"/>
          <p:cNvPicPr preferRelativeResize="0"/>
          <p:nvPr/>
        </p:nvPicPr>
        <p:blipFill rotWithShape="1">
          <a:blip r:embed="rId6">
            <a:alphaModFix/>
          </a:blip>
          <a:srcRect b="0" l="54317" r="0" t="73069"/>
          <a:stretch/>
        </p:blipFill>
        <p:spPr>
          <a:xfrm>
            <a:off x="0" y="4644725"/>
            <a:ext cx="9144000" cy="498775"/>
          </a:xfrm>
          <a:prstGeom prst="rect">
            <a:avLst/>
          </a:prstGeom>
          <a:noFill/>
          <a:ln>
            <a:noFill/>
          </a:ln>
        </p:spPr>
      </p:pic>
      <p:sp>
        <p:nvSpPr>
          <p:cNvPr id="231" name="Google Shape;231;p24"/>
          <p:cNvSpPr/>
          <p:nvPr/>
        </p:nvSpPr>
        <p:spPr>
          <a:xfrm>
            <a:off x="7063875" y="4180100"/>
            <a:ext cx="1924800" cy="600600"/>
          </a:xfrm>
          <a:prstGeom prst="wedgeRoundRectCallout">
            <a:avLst>
              <a:gd fmla="val -57186" name="adj1"/>
              <a:gd fmla="val -103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300">
                <a:latin typeface="Montserrat"/>
                <a:ea typeface="Montserrat"/>
                <a:cs typeface="Montserrat"/>
                <a:sym typeface="Montserrat"/>
              </a:rPr>
              <a:t>Contact us</a:t>
            </a:r>
            <a:endParaRPr sz="1300">
              <a:latin typeface="Montserrat"/>
              <a:ea typeface="Montserrat"/>
              <a:cs typeface="Montserrat"/>
              <a:sym typeface="Montserrat"/>
            </a:endParaRPr>
          </a:p>
          <a:p>
            <a:pPr indent="0" lvl="0" marL="0" rtl="0" algn="ctr">
              <a:spcBef>
                <a:spcPts val="0"/>
              </a:spcBef>
              <a:spcAft>
                <a:spcPts val="0"/>
              </a:spcAft>
              <a:buNone/>
            </a:pPr>
            <a:r>
              <a:rPr b="1" lang="it" sz="1000">
                <a:latin typeface="Montserrat"/>
                <a:ea typeface="Montserrat"/>
                <a:cs typeface="Montserrat"/>
                <a:sym typeface="Montserrat"/>
              </a:rPr>
              <a:t>theteam4@studio.com</a:t>
            </a:r>
            <a:endParaRPr b="1" sz="10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4"/>
          <p:cNvSpPr/>
          <p:nvPr/>
        </p:nvSpPr>
        <p:spPr>
          <a:xfrm>
            <a:off x="1658250" y="1019350"/>
            <a:ext cx="5827500" cy="26859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p:nvPr/>
        </p:nvSpPr>
        <p:spPr>
          <a:xfrm rot="-5400000">
            <a:off x="4355888" y="3013100"/>
            <a:ext cx="421800" cy="3135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txBox="1"/>
          <p:nvPr/>
        </p:nvSpPr>
        <p:spPr>
          <a:xfrm>
            <a:off x="3027353" y="4380500"/>
            <a:ext cx="3078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Comfortaa"/>
                <a:ea typeface="Comfortaa"/>
                <a:cs typeface="Comfortaa"/>
                <a:sym typeface="Comfortaa"/>
              </a:rPr>
              <a:t>Overview</a:t>
            </a:r>
            <a:endParaRPr b="1">
              <a:latin typeface="Comfortaa"/>
              <a:ea typeface="Comfortaa"/>
              <a:cs typeface="Comfortaa"/>
              <a:sym typeface="Comfortaa"/>
            </a:endParaRPr>
          </a:p>
        </p:txBody>
      </p:sp>
      <p:sp>
        <p:nvSpPr>
          <p:cNvPr id="68" name="Google Shape;68;p14"/>
          <p:cNvSpPr txBox="1"/>
          <p:nvPr/>
        </p:nvSpPr>
        <p:spPr>
          <a:xfrm>
            <a:off x="1963250" y="1498450"/>
            <a:ext cx="5207100" cy="17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it" sz="1800">
                <a:solidFill>
                  <a:schemeClr val="dk1"/>
                </a:solidFill>
                <a:latin typeface="Montserrat"/>
                <a:ea typeface="Montserrat"/>
                <a:cs typeface="Montserrat"/>
                <a:sym typeface="Montserrat"/>
              </a:rPr>
              <a:t>OVERVIEW</a:t>
            </a:r>
            <a:endParaRPr b="1" sz="18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16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it" sz="1600">
                <a:solidFill>
                  <a:schemeClr val="dk1"/>
                </a:solidFill>
                <a:latin typeface="Montserrat"/>
                <a:ea typeface="Montserrat"/>
                <a:cs typeface="Montserrat"/>
                <a:sym typeface="Montserrat"/>
              </a:rPr>
              <a:t>Pango Blocks is a logic mobile game in 2D single player, in which the player has to choose logic blocks and build the path for Pango and help him to reach various items for his friends.</a:t>
            </a:r>
            <a:endParaRPr sz="1100">
              <a:solidFill>
                <a:schemeClr val="dk1"/>
              </a:solidFill>
              <a:latin typeface="Montserrat"/>
              <a:ea typeface="Montserrat"/>
              <a:cs typeface="Montserrat"/>
              <a:sym typeface="Montserrat"/>
            </a:endParaRPr>
          </a:p>
        </p:txBody>
      </p:sp>
      <p:pic>
        <p:nvPicPr>
          <p:cNvPr id="69" name="Google Shape;69;p14"/>
          <p:cNvPicPr preferRelativeResize="0"/>
          <p:nvPr/>
        </p:nvPicPr>
        <p:blipFill rotWithShape="1">
          <a:blip r:embed="rId4">
            <a:alphaModFix/>
          </a:blip>
          <a:srcRect b="0" l="54317" r="0" t="73069"/>
          <a:stretch/>
        </p:blipFill>
        <p:spPr>
          <a:xfrm>
            <a:off x="0" y="4644725"/>
            <a:ext cx="9144000" cy="498775"/>
          </a:xfrm>
          <a:prstGeom prst="rect">
            <a:avLst/>
          </a:prstGeom>
          <a:noFill/>
          <a:ln>
            <a:noFill/>
          </a:ln>
        </p:spPr>
      </p:pic>
      <p:pic>
        <p:nvPicPr>
          <p:cNvPr id="70" name="Google Shape;70;p14"/>
          <p:cNvPicPr preferRelativeResize="0"/>
          <p:nvPr/>
        </p:nvPicPr>
        <p:blipFill>
          <a:blip r:embed="rId5">
            <a:alphaModFix/>
          </a:blip>
          <a:stretch>
            <a:fillRect/>
          </a:stretch>
        </p:blipFill>
        <p:spPr>
          <a:xfrm>
            <a:off x="7629335" y="0"/>
            <a:ext cx="1514665" cy="775799"/>
          </a:xfrm>
          <a:prstGeom prst="rect">
            <a:avLst/>
          </a:prstGeom>
          <a:noFill/>
          <a:ln>
            <a:noFill/>
          </a:ln>
        </p:spPr>
      </p:pic>
      <p:pic>
        <p:nvPicPr>
          <p:cNvPr id="71" name="Google Shape;71;p14"/>
          <p:cNvPicPr preferRelativeResize="0"/>
          <p:nvPr/>
        </p:nvPicPr>
        <p:blipFill>
          <a:blip r:embed="rId6">
            <a:alphaModFix/>
          </a:blip>
          <a:stretch>
            <a:fillRect/>
          </a:stretch>
        </p:blipFill>
        <p:spPr>
          <a:xfrm>
            <a:off x="705300" y="4249075"/>
            <a:ext cx="703575" cy="72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5"/>
          <p:cNvSpPr/>
          <p:nvPr/>
        </p:nvSpPr>
        <p:spPr>
          <a:xfrm>
            <a:off x="1658250" y="1019350"/>
            <a:ext cx="5827500" cy="26859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5"/>
          <p:cNvSpPr/>
          <p:nvPr/>
        </p:nvSpPr>
        <p:spPr>
          <a:xfrm rot="-5400000">
            <a:off x="4355888" y="3013100"/>
            <a:ext cx="421800" cy="3135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5"/>
          <p:cNvSpPr txBox="1"/>
          <p:nvPr/>
        </p:nvSpPr>
        <p:spPr>
          <a:xfrm>
            <a:off x="3027353" y="4380500"/>
            <a:ext cx="3078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Comfortaa"/>
                <a:ea typeface="Comfortaa"/>
                <a:cs typeface="Comfortaa"/>
                <a:sym typeface="Comfortaa"/>
              </a:rPr>
              <a:t>Theme</a:t>
            </a:r>
            <a:endParaRPr b="1">
              <a:latin typeface="Comfortaa"/>
              <a:ea typeface="Comfortaa"/>
              <a:cs typeface="Comfortaa"/>
              <a:sym typeface="Comfortaa"/>
            </a:endParaRPr>
          </a:p>
        </p:txBody>
      </p:sp>
      <p:sp>
        <p:nvSpPr>
          <p:cNvPr id="79" name="Google Shape;79;p15"/>
          <p:cNvSpPr txBox="1"/>
          <p:nvPr/>
        </p:nvSpPr>
        <p:spPr>
          <a:xfrm>
            <a:off x="1963250" y="1307950"/>
            <a:ext cx="5207100" cy="20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800">
                <a:solidFill>
                  <a:schemeClr val="dk1"/>
                </a:solidFill>
                <a:latin typeface="Montserrat"/>
                <a:ea typeface="Montserrat"/>
                <a:cs typeface="Montserrat"/>
                <a:sym typeface="Montserrat"/>
              </a:rPr>
              <a:t>DISCOVERY</a:t>
            </a:r>
            <a:endParaRPr b="1"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ctr">
              <a:spcBef>
                <a:spcPts val="0"/>
              </a:spcBef>
              <a:spcAft>
                <a:spcPts val="0"/>
              </a:spcAft>
              <a:buNone/>
            </a:pPr>
            <a:r>
              <a:rPr lang="it" sz="1800">
                <a:solidFill>
                  <a:schemeClr val="dk1"/>
                </a:solidFill>
                <a:latin typeface="Montserrat"/>
                <a:ea typeface="Montserrat"/>
                <a:cs typeface="Montserrat"/>
                <a:sym typeface="Montserrat"/>
              </a:rPr>
              <a:t>The main theme of the game is Pango’s curiosity which will lead him all across the globe, trying new foods and seeing new places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dk1"/>
              </a:solidFill>
              <a:latin typeface="Montserrat"/>
              <a:ea typeface="Montserrat"/>
              <a:cs typeface="Montserrat"/>
              <a:sym typeface="Montserrat"/>
            </a:endParaRPr>
          </a:p>
        </p:txBody>
      </p:sp>
      <p:pic>
        <p:nvPicPr>
          <p:cNvPr id="80" name="Google Shape;80;p15"/>
          <p:cNvPicPr preferRelativeResize="0"/>
          <p:nvPr/>
        </p:nvPicPr>
        <p:blipFill rotWithShape="1">
          <a:blip r:embed="rId4">
            <a:alphaModFix/>
          </a:blip>
          <a:srcRect b="0" l="54317" r="0" t="73069"/>
          <a:stretch/>
        </p:blipFill>
        <p:spPr>
          <a:xfrm>
            <a:off x="0" y="4644725"/>
            <a:ext cx="9144000" cy="498775"/>
          </a:xfrm>
          <a:prstGeom prst="rect">
            <a:avLst/>
          </a:prstGeom>
          <a:noFill/>
          <a:ln>
            <a:noFill/>
          </a:ln>
        </p:spPr>
      </p:pic>
      <p:pic>
        <p:nvPicPr>
          <p:cNvPr id="81" name="Google Shape;81;p15"/>
          <p:cNvPicPr preferRelativeResize="0"/>
          <p:nvPr/>
        </p:nvPicPr>
        <p:blipFill>
          <a:blip r:embed="rId5">
            <a:alphaModFix/>
          </a:blip>
          <a:stretch>
            <a:fillRect/>
          </a:stretch>
        </p:blipFill>
        <p:spPr>
          <a:xfrm>
            <a:off x="7629335" y="0"/>
            <a:ext cx="1514665" cy="775799"/>
          </a:xfrm>
          <a:prstGeom prst="rect">
            <a:avLst/>
          </a:prstGeom>
          <a:noFill/>
          <a:ln>
            <a:noFill/>
          </a:ln>
        </p:spPr>
      </p:pic>
      <p:pic>
        <p:nvPicPr>
          <p:cNvPr id="82" name="Google Shape;82;p15"/>
          <p:cNvPicPr preferRelativeResize="0"/>
          <p:nvPr/>
        </p:nvPicPr>
        <p:blipFill>
          <a:blip r:embed="rId6">
            <a:alphaModFix/>
          </a:blip>
          <a:stretch>
            <a:fillRect/>
          </a:stretch>
        </p:blipFill>
        <p:spPr>
          <a:xfrm>
            <a:off x="1658274" y="4217900"/>
            <a:ext cx="703551" cy="72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6"/>
          <p:cNvSpPr/>
          <p:nvPr/>
        </p:nvSpPr>
        <p:spPr>
          <a:xfrm>
            <a:off x="1658250" y="1019350"/>
            <a:ext cx="5827500" cy="26859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6"/>
          <p:cNvSpPr/>
          <p:nvPr/>
        </p:nvSpPr>
        <p:spPr>
          <a:xfrm rot="-5400000">
            <a:off x="4355888" y="3013100"/>
            <a:ext cx="421800" cy="3135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6"/>
          <p:cNvSpPr txBox="1"/>
          <p:nvPr/>
        </p:nvSpPr>
        <p:spPr>
          <a:xfrm>
            <a:off x="3027353" y="4380500"/>
            <a:ext cx="3078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Comfortaa"/>
                <a:ea typeface="Comfortaa"/>
                <a:cs typeface="Comfortaa"/>
                <a:sym typeface="Comfortaa"/>
              </a:rPr>
              <a:t>Main Features</a:t>
            </a:r>
            <a:endParaRPr b="1">
              <a:latin typeface="Comfortaa"/>
              <a:ea typeface="Comfortaa"/>
              <a:cs typeface="Comfortaa"/>
              <a:sym typeface="Comfortaa"/>
            </a:endParaRPr>
          </a:p>
        </p:txBody>
      </p:sp>
      <p:sp>
        <p:nvSpPr>
          <p:cNvPr id="90" name="Google Shape;90;p16"/>
          <p:cNvSpPr txBox="1"/>
          <p:nvPr/>
        </p:nvSpPr>
        <p:spPr>
          <a:xfrm>
            <a:off x="1963250" y="1208625"/>
            <a:ext cx="5207100" cy="3096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Montserrat"/>
              <a:buChar char="●"/>
            </a:pPr>
            <a:r>
              <a:rPr lang="it" sz="1600">
                <a:solidFill>
                  <a:schemeClr val="dk1"/>
                </a:solidFill>
                <a:latin typeface="Montserrat"/>
                <a:ea typeface="Montserrat"/>
                <a:cs typeface="Montserrat"/>
                <a:sym typeface="Montserrat"/>
              </a:rPr>
              <a:t>Logic/educative game for mobile devices</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it" sz="1600">
                <a:solidFill>
                  <a:schemeClr val="dk1"/>
                </a:solidFill>
                <a:latin typeface="Montserrat"/>
                <a:ea typeface="Montserrat"/>
                <a:cs typeface="Montserrat"/>
                <a:sym typeface="Montserrat"/>
              </a:rPr>
              <a:t>5 adventures to discover for your enjoyment</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it" sz="1600">
                <a:solidFill>
                  <a:schemeClr val="dk1"/>
                </a:solidFill>
                <a:latin typeface="Montserrat"/>
                <a:ea typeface="Montserrat"/>
                <a:cs typeface="Montserrat"/>
                <a:sym typeface="Montserrat"/>
              </a:rPr>
              <a:t>2 difficulty levels</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it" sz="1600">
                <a:solidFill>
                  <a:schemeClr val="dk1"/>
                </a:solidFill>
                <a:latin typeface="Montserrat"/>
                <a:ea typeface="Montserrat"/>
                <a:cs typeface="Montserrat"/>
                <a:sym typeface="Montserrat"/>
              </a:rPr>
              <a:t>Age Target: Pegi 3+</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it" sz="1600">
                <a:solidFill>
                  <a:schemeClr val="dk1"/>
                </a:solidFill>
                <a:latin typeface="Montserrat"/>
                <a:ea typeface="Montserrat"/>
                <a:cs typeface="Montserrat"/>
                <a:sym typeface="Montserrat"/>
              </a:rPr>
              <a:t>No stress and no timer</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it" sz="1600">
                <a:solidFill>
                  <a:schemeClr val="dk1"/>
                </a:solidFill>
                <a:latin typeface="Montserrat"/>
                <a:ea typeface="Montserrat"/>
                <a:cs typeface="Montserrat"/>
                <a:sym typeface="Montserrat"/>
              </a:rPr>
              <a:t>Colorful and fully interactive game</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it" sz="1600">
                <a:solidFill>
                  <a:schemeClr val="dk1"/>
                </a:solidFill>
                <a:latin typeface="Montserrat"/>
                <a:ea typeface="Montserrat"/>
                <a:cs typeface="Montserrat"/>
                <a:sym typeface="Montserrat"/>
              </a:rPr>
              <a:t>No in-game purchases and no invasive advertising</a:t>
            </a:r>
            <a:endParaRPr b="1" sz="2200">
              <a:solidFill>
                <a:schemeClr val="dk1"/>
              </a:solidFill>
              <a:latin typeface="Montserrat"/>
              <a:ea typeface="Montserrat"/>
              <a:cs typeface="Montserrat"/>
              <a:sym typeface="Montserrat"/>
            </a:endParaRPr>
          </a:p>
          <a:p>
            <a:pPr indent="0" lvl="0" marL="0" rtl="0" algn="l">
              <a:spcBef>
                <a:spcPts val="1800"/>
              </a:spcBef>
              <a:spcAft>
                <a:spcPts val="0"/>
              </a:spcAft>
              <a:buNone/>
            </a:pPr>
            <a:r>
              <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dk1"/>
              </a:solidFill>
              <a:latin typeface="Montserrat"/>
              <a:ea typeface="Montserrat"/>
              <a:cs typeface="Montserrat"/>
              <a:sym typeface="Montserrat"/>
            </a:endParaRPr>
          </a:p>
        </p:txBody>
      </p:sp>
      <p:pic>
        <p:nvPicPr>
          <p:cNvPr id="91" name="Google Shape;91;p16"/>
          <p:cNvPicPr preferRelativeResize="0"/>
          <p:nvPr/>
        </p:nvPicPr>
        <p:blipFill>
          <a:blip r:embed="rId4">
            <a:alphaModFix/>
          </a:blip>
          <a:stretch>
            <a:fillRect/>
          </a:stretch>
        </p:blipFill>
        <p:spPr>
          <a:xfrm>
            <a:off x="1458725" y="4267187"/>
            <a:ext cx="703551" cy="725400"/>
          </a:xfrm>
          <a:prstGeom prst="rect">
            <a:avLst/>
          </a:prstGeom>
          <a:noFill/>
          <a:ln>
            <a:noFill/>
          </a:ln>
        </p:spPr>
      </p:pic>
      <p:pic>
        <p:nvPicPr>
          <p:cNvPr id="92" name="Google Shape;92;p16"/>
          <p:cNvPicPr preferRelativeResize="0"/>
          <p:nvPr/>
        </p:nvPicPr>
        <p:blipFill>
          <a:blip r:embed="rId5">
            <a:alphaModFix/>
          </a:blip>
          <a:stretch>
            <a:fillRect/>
          </a:stretch>
        </p:blipFill>
        <p:spPr>
          <a:xfrm>
            <a:off x="8039600" y="3806749"/>
            <a:ext cx="498806" cy="498775"/>
          </a:xfrm>
          <a:prstGeom prst="rect">
            <a:avLst/>
          </a:prstGeom>
          <a:noFill/>
          <a:ln>
            <a:noFill/>
          </a:ln>
        </p:spPr>
      </p:pic>
      <p:pic>
        <p:nvPicPr>
          <p:cNvPr id="93" name="Google Shape;93;p16"/>
          <p:cNvPicPr preferRelativeResize="0"/>
          <p:nvPr/>
        </p:nvPicPr>
        <p:blipFill>
          <a:blip r:embed="rId6">
            <a:alphaModFix/>
          </a:blip>
          <a:stretch>
            <a:fillRect/>
          </a:stretch>
        </p:blipFill>
        <p:spPr>
          <a:xfrm>
            <a:off x="6971300" y="4380512"/>
            <a:ext cx="997591" cy="498775"/>
          </a:xfrm>
          <a:prstGeom prst="rect">
            <a:avLst/>
          </a:prstGeom>
          <a:noFill/>
          <a:ln>
            <a:noFill/>
          </a:ln>
        </p:spPr>
      </p:pic>
      <p:pic>
        <p:nvPicPr>
          <p:cNvPr id="94" name="Google Shape;94;p16"/>
          <p:cNvPicPr preferRelativeResize="0"/>
          <p:nvPr/>
        </p:nvPicPr>
        <p:blipFill rotWithShape="1">
          <a:blip r:embed="rId7">
            <a:alphaModFix/>
          </a:blip>
          <a:srcRect b="0" l="54317" r="0" t="73069"/>
          <a:stretch/>
        </p:blipFill>
        <p:spPr>
          <a:xfrm>
            <a:off x="33250" y="4644725"/>
            <a:ext cx="9144000" cy="498775"/>
          </a:xfrm>
          <a:prstGeom prst="rect">
            <a:avLst/>
          </a:prstGeom>
          <a:noFill/>
          <a:ln>
            <a:noFill/>
          </a:ln>
        </p:spPr>
      </p:pic>
      <p:pic>
        <p:nvPicPr>
          <p:cNvPr id="95" name="Google Shape;95;p16"/>
          <p:cNvPicPr preferRelativeResize="0"/>
          <p:nvPr/>
        </p:nvPicPr>
        <p:blipFill>
          <a:blip r:embed="rId8">
            <a:alphaModFix/>
          </a:blip>
          <a:stretch>
            <a:fillRect/>
          </a:stretch>
        </p:blipFill>
        <p:spPr>
          <a:xfrm>
            <a:off x="7633835" y="0"/>
            <a:ext cx="1514665" cy="775799"/>
          </a:xfrm>
          <a:prstGeom prst="rect">
            <a:avLst/>
          </a:prstGeom>
          <a:noFill/>
          <a:ln>
            <a:noFill/>
          </a:ln>
        </p:spPr>
      </p:pic>
      <p:pic>
        <p:nvPicPr>
          <p:cNvPr id="96" name="Google Shape;96;p16"/>
          <p:cNvPicPr preferRelativeResize="0"/>
          <p:nvPr/>
        </p:nvPicPr>
        <p:blipFill rotWithShape="1">
          <a:blip r:embed="rId9">
            <a:alphaModFix/>
          </a:blip>
          <a:srcRect b="0" l="0" r="50087" t="0"/>
          <a:stretch/>
        </p:blipFill>
        <p:spPr>
          <a:xfrm>
            <a:off x="8538388" y="3205571"/>
            <a:ext cx="498801" cy="4996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17"/>
          <p:cNvSpPr/>
          <p:nvPr/>
        </p:nvSpPr>
        <p:spPr>
          <a:xfrm>
            <a:off x="1658250" y="821250"/>
            <a:ext cx="5827500" cy="28218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7"/>
          <p:cNvSpPr/>
          <p:nvPr/>
        </p:nvSpPr>
        <p:spPr>
          <a:xfrm rot="-5400000">
            <a:off x="4355888" y="3013100"/>
            <a:ext cx="421800" cy="3135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7"/>
          <p:cNvSpPr txBox="1"/>
          <p:nvPr/>
        </p:nvSpPr>
        <p:spPr>
          <a:xfrm>
            <a:off x="3032553" y="4380500"/>
            <a:ext cx="3078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Comfortaa"/>
                <a:ea typeface="Comfortaa"/>
                <a:cs typeface="Comfortaa"/>
                <a:sym typeface="Comfortaa"/>
              </a:rPr>
              <a:t>Characters</a:t>
            </a:r>
            <a:endParaRPr b="1">
              <a:latin typeface="Comfortaa"/>
              <a:ea typeface="Comfortaa"/>
              <a:cs typeface="Comfortaa"/>
              <a:sym typeface="Comfortaa"/>
            </a:endParaRPr>
          </a:p>
        </p:txBody>
      </p:sp>
      <p:sp>
        <p:nvSpPr>
          <p:cNvPr id="104" name="Google Shape;104;p17"/>
          <p:cNvSpPr txBox="1"/>
          <p:nvPr/>
        </p:nvSpPr>
        <p:spPr>
          <a:xfrm>
            <a:off x="1968450" y="821250"/>
            <a:ext cx="5207100" cy="264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800">
                <a:solidFill>
                  <a:schemeClr val="dk1"/>
                </a:solidFill>
                <a:latin typeface="Montserrat"/>
                <a:ea typeface="Montserrat"/>
                <a:cs typeface="Montserrat"/>
                <a:sym typeface="Montserrat"/>
              </a:rPr>
              <a:t>PANGO</a:t>
            </a:r>
            <a:endParaRPr b="1"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600">
              <a:solidFill>
                <a:schemeClr val="dk1"/>
              </a:solidFill>
              <a:latin typeface="Montserrat"/>
              <a:ea typeface="Montserrat"/>
              <a:cs typeface="Montserrat"/>
              <a:sym typeface="Montserrat"/>
            </a:endParaRPr>
          </a:p>
          <a:p>
            <a:pPr indent="0" lvl="0" marL="0" rtl="0" algn="ctr">
              <a:spcBef>
                <a:spcPts val="0"/>
              </a:spcBef>
              <a:spcAft>
                <a:spcPts val="0"/>
              </a:spcAft>
              <a:buNone/>
            </a:pPr>
            <a:r>
              <a:rPr lang="it" sz="1600">
                <a:solidFill>
                  <a:schemeClr val="dk1"/>
                </a:solidFill>
                <a:latin typeface="Montserrat"/>
                <a:ea typeface="Montserrat"/>
                <a:cs typeface="Montserrat"/>
                <a:sym typeface="Montserrat"/>
              </a:rPr>
              <a:t>Pango is a blue racoon and is the main character of the game.</a:t>
            </a:r>
            <a:endParaRPr sz="1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600">
              <a:solidFill>
                <a:schemeClr val="dk1"/>
              </a:solidFill>
              <a:latin typeface="Montserrat"/>
              <a:ea typeface="Montserrat"/>
              <a:cs typeface="Montserrat"/>
              <a:sym typeface="Montserrat"/>
            </a:endParaRPr>
          </a:p>
          <a:p>
            <a:pPr indent="0" lvl="0" marL="0" rtl="0" algn="ctr">
              <a:spcBef>
                <a:spcPts val="0"/>
              </a:spcBef>
              <a:spcAft>
                <a:spcPts val="0"/>
              </a:spcAft>
              <a:buNone/>
            </a:pPr>
            <a:r>
              <a:rPr lang="it" sz="1600">
                <a:solidFill>
                  <a:schemeClr val="dk1"/>
                </a:solidFill>
                <a:latin typeface="Montserrat"/>
                <a:ea typeface="Montserrat"/>
                <a:cs typeface="Montserrat"/>
                <a:sym typeface="Montserrat"/>
              </a:rPr>
              <a:t>In the first stage he’s a normal blue racoon, but later he starts travelling around the world wearing a typical tourist outfit.</a:t>
            </a:r>
            <a:endParaRPr sz="1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600">
              <a:solidFill>
                <a:schemeClr val="dk1"/>
              </a:solidFill>
              <a:latin typeface="Montserrat"/>
              <a:ea typeface="Montserrat"/>
              <a:cs typeface="Montserrat"/>
              <a:sym typeface="Montserrat"/>
            </a:endParaRPr>
          </a:p>
          <a:p>
            <a:pPr indent="0" lvl="0" marL="457200" rtl="0" algn="just">
              <a:spcBef>
                <a:spcPts val="0"/>
              </a:spcBef>
              <a:spcAft>
                <a:spcPts val="0"/>
              </a:spcAft>
              <a:buNone/>
            </a:pPr>
            <a:r>
              <a:rPr i="1" lang="it">
                <a:solidFill>
                  <a:schemeClr val="dk1"/>
                </a:solidFill>
                <a:latin typeface="Montserrat"/>
                <a:ea typeface="Montserrat"/>
                <a:cs typeface="Montserrat"/>
                <a:sym typeface="Montserrat"/>
              </a:rPr>
              <a:t>                 Help him find new objects!</a:t>
            </a:r>
            <a:endParaRPr i="1">
              <a:solidFill>
                <a:schemeClr val="dk1"/>
              </a:solidFill>
              <a:latin typeface="Montserrat"/>
              <a:ea typeface="Montserrat"/>
              <a:cs typeface="Montserrat"/>
              <a:sym typeface="Montserrat"/>
            </a:endParaRPr>
          </a:p>
        </p:txBody>
      </p:sp>
      <p:pic>
        <p:nvPicPr>
          <p:cNvPr id="105" name="Google Shape;105;p17"/>
          <p:cNvPicPr preferRelativeResize="0"/>
          <p:nvPr/>
        </p:nvPicPr>
        <p:blipFill>
          <a:blip r:embed="rId4">
            <a:alphaModFix/>
          </a:blip>
          <a:stretch>
            <a:fillRect/>
          </a:stretch>
        </p:blipFill>
        <p:spPr>
          <a:xfrm>
            <a:off x="370875" y="3247312"/>
            <a:ext cx="1688824" cy="1740351"/>
          </a:xfrm>
          <a:prstGeom prst="rect">
            <a:avLst/>
          </a:prstGeom>
          <a:noFill/>
          <a:ln>
            <a:noFill/>
          </a:ln>
        </p:spPr>
      </p:pic>
      <p:pic>
        <p:nvPicPr>
          <p:cNvPr id="106" name="Google Shape;106;p17"/>
          <p:cNvPicPr preferRelativeResize="0"/>
          <p:nvPr/>
        </p:nvPicPr>
        <p:blipFill>
          <a:blip r:embed="rId5">
            <a:alphaModFix/>
          </a:blip>
          <a:stretch>
            <a:fillRect/>
          </a:stretch>
        </p:blipFill>
        <p:spPr>
          <a:xfrm rot="-393706">
            <a:off x="379008" y="509208"/>
            <a:ext cx="822185" cy="822182"/>
          </a:xfrm>
          <a:prstGeom prst="rect">
            <a:avLst/>
          </a:prstGeom>
          <a:noFill/>
          <a:ln>
            <a:noFill/>
          </a:ln>
        </p:spPr>
      </p:pic>
      <p:pic>
        <p:nvPicPr>
          <p:cNvPr id="107" name="Google Shape;107;p17"/>
          <p:cNvPicPr preferRelativeResize="0"/>
          <p:nvPr/>
        </p:nvPicPr>
        <p:blipFill rotWithShape="1">
          <a:blip r:embed="rId6">
            <a:alphaModFix/>
          </a:blip>
          <a:srcRect b="0" l="0" r="0" t="73069"/>
          <a:stretch/>
        </p:blipFill>
        <p:spPr>
          <a:xfrm>
            <a:off x="1658249" y="4644724"/>
            <a:ext cx="1575729" cy="498775"/>
          </a:xfrm>
          <a:prstGeom prst="rect">
            <a:avLst/>
          </a:prstGeom>
          <a:noFill/>
          <a:ln>
            <a:noFill/>
          </a:ln>
        </p:spPr>
      </p:pic>
      <p:pic>
        <p:nvPicPr>
          <p:cNvPr id="108" name="Google Shape;108;p17"/>
          <p:cNvPicPr preferRelativeResize="0"/>
          <p:nvPr/>
        </p:nvPicPr>
        <p:blipFill rotWithShape="1">
          <a:blip r:embed="rId6">
            <a:alphaModFix/>
          </a:blip>
          <a:srcRect b="0" l="54317" r="0" t="73069"/>
          <a:stretch/>
        </p:blipFill>
        <p:spPr>
          <a:xfrm>
            <a:off x="2821125" y="4644725"/>
            <a:ext cx="6322875" cy="498775"/>
          </a:xfrm>
          <a:prstGeom prst="rect">
            <a:avLst/>
          </a:prstGeom>
          <a:noFill/>
          <a:ln>
            <a:noFill/>
          </a:ln>
        </p:spPr>
      </p:pic>
      <p:pic>
        <p:nvPicPr>
          <p:cNvPr id="109" name="Google Shape;109;p17"/>
          <p:cNvPicPr preferRelativeResize="0"/>
          <p:nvPr/>
        </p:nvPicPr>
        <p:blipFill rotWithShape="1">
          <a:blip r:embed="rId6">
            <a:alphaModFix/>
          </a:blip>
          <a:srcRect b="0" l="54317" r="0" t="73069"/>
          <a:stretch/>
        </p:blipFill>
        <p:spPr>
          <a:xfrm>
            <a:off x="0" y="4644725"/>
            <a:ext cx="2059699" cy="498775"/>
          </a:xfrm>
          <a:prstGeom prst="rect">
            <a:avLst/>
          </a:prstGeom>
          <a:noFill/>
          <a:ln>
            <a:noFill/>
          </a:ln>
        </p:spPr>
      </p:pic>
      <p:pic>
        <p:nvPicPr>
          <p:cNvPr id="110" name="Google Shape;110;p17"/>
          <p:cNvPicPr preferRelativeResize="0"/>
          <p:nvPr/>
        </p:nvPicPr>
        <p:blipFill>
          <a:blip r:embed="rId7">
            <a:alphaModFix/>
          </a:blip>
          <a:stretch>
            <a:fillRect/>
          </a:stretch>
        </p:blipFill>
        <p:spPr>
          <a:xfrm>
            <a:off x="7629335" y="0"/>
            <a:ext cx="1514665" cy="775799"/>
          </a:xfrm>
          <a:prstGeom prst="rect">
            <a:avLst/>
          </a:prstGeom>
          <a:noFill/>
          <a:ln>
            <a:noFill/>
          </a:ln>
        </p:spPr>
      </p:pic>
      <p:pic>
        <p:nvPicPr>
          <p:cNvPr id="111" name="Google Shape;111;p17"/>
          <p:cNvPicPr preferRelativeResize="0"/>
          <p:nvPr/>
        </p:nvPicPr>
        <p:blipFill>
          <a:blip r:embed="rId8">
            <a:alphaModFix/>
          </a:blip>
          <a:stretch>
            <a:fillRect/>
          </a:stretch>
        </p:blipFill>
        <p:spPr>
          <a:xfrm>
            <a:off x="6525978" y="3100476"/>
            <a:ext cx="2293922" cy="1926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8"/>
          <p:cNvSpPr/>
          <p:nvPr/>
        </p:nvSpPr>
        <p:spPr>
          <a:xfrm>
            <a:off x="1839200" y="1072575"/>
            <a:ext cx="5620800" cy="17001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8"/>
          <p:cNvSpPr/>
          <p:nvPr/>
        </p:nvSpPr>
        <p:spPr>
          <a:xfrm rot="-5400000">
            <a:off x="4361088" y="3020875"/>
            <a:ext cx="421800" cy="3135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8"/>
          <p:cNvSpPr txBox="1"/>
          <p:nvPr/>
        </p:nvSpPr>
        <p:spPr>
          <a:xfrm>
            <a:off x="3032550" y="4388275"/>
            <a:ext cx="3078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Comfortaa"/>
                <a:ea typeface="Comfortaa"/>
                <a:cs typeface="Comfortaa"/>
                <a:sym typeface="Comfortaa"/>
              </a:rPr>
              <a:t>Characters</a:t>
            </a:r>
            <a:endParaRPr b="1">
              <a:latin typeface="Comfortaa"/>
              <a:ea typeface="Comfortaa"/>
              <a:cs typeface="Comfortaa"/>
              <a:sym typeface="Comfortaa"/>
            </a:endParaRPr>
          </a:p>
        </p:txBody>
      </p:sp>
      <p:sp>
        <p:nvSpPr>
          <p:cNvPr id="119" name="Google Shape;119;p18"/>
          <p:cNvSpPr txBox="1"/>
          <p:nvPr/>
        </p:nvSpPr>
        <p:spPr>
          <a:xfrm>
            <a:off x="2046050" y="1072575"/>
            <a:ext cx="5207100" cy="15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13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it" sz="1800">
                <a:solidFill>
                  <a:schemeClr val="dk1"/>
                </a:solidFill>
                <a:latin typeface="Montserrat"/>
                <a:ea typeface="Montserrat"/>
                <a:cs typeface="Montserrat"/>
                <a:sym typeface="Montserrat"/>
              </a:rPr>
              <a:t>PIGGY</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it" sz="1600">
                <a:solidFill>
                  <a:schemeClr val="dk1"/>
                </a:solidFill>
                <a:latin typeface="Montserrat"/>
                <a:ea typeface="Montserrat"/>
                <a:cs typeface="Montserrat"/>
                <a:sym typeface="Montserrat"/>
              </a:rPr>
              <a:t>Piggy is just a happy little</a:t>
            </a:r>
            <a:endParaRPr sz="16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it" sz="1600">
                <a:solidFill>
                  <a:schemeClr val="dk1"/>
                </a:solidFill>
                <a:latin typeface="Montserrat"/>
                <a:ea typeface="Montserrat"/>
                <a:cs typeface="Montserrat"/>
                <a:sym typeface="Montserrat"/>
              </a:rPr>
              <a:t>pink pig.</a:t>
            </a:r>
            <a:endParaRPr sz="16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it" sz="1600">
                <a:solidFill>
                  <a:schemeClr val="dk1"/>
                </a:solidFill>
                <a:latin typeface="Montserrat"/>
                <a:ea typeface="Montserrat"/>
                <a:cs typeface="Montserrat"/>
                <a:sym typeface="Montserrat"/>
              </a:rPr>
              <a:t>We meet him in Europe!</a:t>
            </a:r>
            <a:endParaRPr sz="1600">
              <a:solidFill>
                <a:schemeClr val="dk1"/>
              </a:solidFill>
              <a:latin typeface="Montserrat"/>
              <a:ea typeface="Montserrat"/>
              <a:cs typeface="Montserrat"/>
              <a:sym typeface="Montserrat"/>
            </a:endParaRPr>
          </a:p>
        </p:txBody>
      </p:sp>
      <p:pic>
        <p:nvPicPr>
          <p:cNvPr id="120" name="Google Shape;120;p18"/>
          <p:cNvPicPr preferRelativeResize="0"/>
          <p:nvPr/>
        </p:nvPicPr>
        <p:blipFill rotWithShape="1">
          <a:blip r:embed="rId4">
            <a:alphaModFix/>
          </a:blip>
          <a:srcRect b="1751" l="0" r="0" t="7512"/>
          <a:stretch/>
        </p:blipFill>
        <p:spPr>
          <a:xfrm>
            <a:off x="6049106" y="3124875"/>
            <a:ext cx="2069518" cy="1877700"/>
          </a:xfrm>
          <a:prstGeom prst="rect">
            <a:avLst/>
          </a:prstGeom>
          <a:noFill/>
          <a:ln>
            <a:noFill/>
          </a:ln>
        </p:spPr>
      </p:pic>
      <p:pic>
        <p:nvPicPr>
          <p:cNvPr id="121" name="Google Shape;121;p18"/>
          <p:cNvPicPr preferRelativeResize="0"/>
          <p:nvPr/>
        </p:nvPicPr>
        <p:blipFill rotWithShape="1">
          <a:blip r:embed="rId5">
            <a:alphaModFix/>
          </a:blip>
          <a:srcRect b="2557" l="0" r="0" t="2367"/>
          <a:stretch/>
        </p:blipFill>
        <p:spPr>
          <a:xfrm>
            <a:off x="3193050" y="2969225"/>
            <a:ext cx="2757900" cy="1284900"/>
          </a:xfrm>
          <a:prstGeom prst="roundRect">
            <a:avLst>
              <a:gd fmla="val 16667" name="adj"/>
            </a:avLst>
          </a:prstGeom>
          <a:noFill/>
          <a:ln>
            <a:noFill/>
          </a:ln>
        </p:spPr>
      </p:pic>
      <p:pic>
        <p:nvPicPr>
          <p:cNvPr id="122" name="Google Shape;122;p18"/>
          <p:cNvPicPr preferRelativeResize="0"/>
          <p:nvPr/>
        </p:nvPicPr>
        <p:blipFill>
          <a:blip r:embed="rId6">
            <a:alphaModFix/>
          </a:blip>
          <a:stretch>
            <a:fillRect/>
          </a:stretch>
        </p:blipFill>
        <p:spPr>
          <a:xfrm>
            <a:off x="241550" y="114625"/>
            <a:ext cx="912901" cy="1003126"/>
          </a:xfrm>
          <a:prstGeom prst="rect">
            <a:avLst/>
          </a:prstGeom>
          <a:noFill/>
          <a:ln>
            <a:noFill/>
          </a:ln>
        </p:spPr>
      </p:pic>
      <p:pic>
        <p:nvPicPr>
          <p:cNvPr id="123" name="Google Shape;123;p18"/>
          <p:cNvPicPr preferRelativeResize="0"/>
          <p:nvPr/>
        </p:nvPicPr>
        <p:blipFill rotWithShape="1">
          <a:blip r:embed="rId7">
            <a:alphaModFix/>
          </a:blip>
          <a:srcRect b="0" l="0" r="0" t="55824"/>
          <a:stretch/>
        </p:blipFill>
        <p:spPr>
          <a:xfrm>
            <a:off x="7623244" y="4471725"/>
            <a:ext cx="1520768" cy="671775"/>
          </a:xfrm>
          <a:prstGeom prst="rect">
            <a:avLst/>
          </a:prstGeom>
          <a:noFill/>
          <a:ln>
            <a:noFill/>
          </a:ln>
        </p:spPr>
      </p:pic>
      <p:pic>
        <p:nvPicPr>
          <p:cNvPr id="124" name="Google Shape;124;p18"/>
          <p:cNvPicPr preferRelativeResize="0"/>
          <p:nvPr/>
        </p:nvPicPr>
        <p:blipFill rotWithShape="1">
          <a:blip r:embed="rId8">
            <a:alphaModFix/>
          </a:blip>
          <a:srcRect b="0" l="0" r="0" t="88221"/>
          <a:stretch/>
        </p:blipFill>
        <p:spPr>
          <a:xfrm>
            <a:off x="51" y="4963975"/>
            <a:ext cx="7785349" cy="179525"/>
          </a:xfrm>
          <a:prstGeom prst="rect">
            <a:avLst/>
          </a:prstGeom>
          <a:noFill/>
          <a:ln>
            <a:noFill/>
          </a:ln>
        </p:spPr>
      </p:pic>
      <p:pic>
        <p:nvPicPr>
          <p:cNvPr id="125" name="Google Shape;125;p18"/>
          <p:cNvPicPr preferRelativeResize="0"/>
          <p:nvPr/>
        </p:nvPicPr>
        <p:blipFill rotWithShape="1">
          <a:blip r:embed="rId9">
            <a:alphaModFix/>
          </a:blip>
          <a:srcRect b="0" l="0" r="0" t="70917"/>
          <a:stretch/>
        </p:blipFill>
        <p:spPr>
          <a:xfrm>
            <a:off x="1000004" y="4721700"/>
            <a:ext cx="1579546" cy="421801"/>
          </a:xfrm>
          <a:prstGeom prst="rect">
            <a:avLst/>
          </a:prstGeom>
          <a:noFill/>
          <a:ln>
            <a:noFill/>
          </a:ln>
        </p:spPr>
      </p:pic>
      <p:pic>
        <p:nvPicPr>
          <p:cNvPr id="126" name="Google Shape;126;p18"/>
          <p:cNvPicPr preferRelativeResize="0"/>
          <p:nvPr/>
        </p:nvPicPr>
        <p:blipFill>
          <a:blip r:embed="rId10">
            <a:alphaModFix/>
          </a:blip>
          <a:stretch>
            <a:fillRect/>
          </a:stretch>
        </p:blipFill>
        <p:spPr>
          <a:xfrm>
            <a:off x="7626297" y="0"/>
            <a:ext cx="1514665" cy="775799"/>
          </a:xfrm>
          <a:prstGeom prst="rect">
            <a:avLst/>
          </a:prstGeom>
          <a:noFill/>
          <a:ln>
            <a:noFill/>
          </a:ln>
        </p:spPr>
      </p:pic>
      <p:sp>
        <p:nvSpPr>
          <p:cNvPr id="127" name="Google Shape;127;p18"/>
          <p:cNvSpPr/>
          <p:nvPr/>
        </p:nvSpPr>
        <p:spPr>
          <a:xfrm rot="-540456">
            <a:off x="410800" y="3160204"/>
            <a:ext cx="2069421" cy="1416062"/>
          </a:xfrm>
          <a:prstGeom prst="roundRect">
            <a:avLst>
              <a:gd fmla="val 16667" name="adj"/>
            </a:avLst>
          </a:prstGeom>
          <a:solidFill>
            <a:srgbClr val="EEEEEE"/>
          </a:solid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8" name="Google Shape;128;p18"/>
          <p:cNvPicPr preferRelativeResize="0"/>
          <p:nvPr/>
        </p:nvPicPr>
        <p:blipFill>
          <a:blip r:embed="rId11">
            <a:alphaModFix/>
          </a:blip>
          <a:stretch>
            <a:fillRect/>
          </a:stretch>
        </p:blipFill>
        <p:spPr>
          <a:xfrm rot="-539978">
            <a:off x="534385" y="3343943"/>
            <a:ext cx="1822231" cy="1048763"/>
          </a:xfrm>
          <a:prstGeom prst="rect">
            <a:avLst/>
          </a:prstGeom>
          <a:noFill/>
          <a:ln cap="flat" cmpd="sng" w="28575">
            <a:solidFill>
              <a:srgbClr val="00FFFF"/>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19"/>
          <p:cNvSpPr/>
          <p:nvPr/>
        </p:nvSpPr>
        <p:spPr>
          <a:xfrm>
            <a:off x="1839200" y="1072575"/>
            <a:ext cx="5620800" cy="17001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9"/>
          <p:cNvSpPr/>
          <p:nvPr/>
        </p:nvSpPr>
        <p:spPr>
          <a:xfrm rot="-5400000">
            <a:off x="4361088" y="3013000"/>
            <a:ext cx="421800" cy="3135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9"/>
          <p:cNvSpPr txBox="1"/>
          <p:nvPr/>
        </p:nvSpPr>
        <p:spPr>
          <a:xfrm>
            <a:off x="3032550" y="4380400"/>
            <a:ext cx="3078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Comfortaa"/>
                <a:ea typeface="Comfortaa"/>
                <a:cs typeface="Comfortaa"/>
                <a:sym typeface="Comfortaa"/>
              </a:rPr>
              <a:t>Characters</a:t>
            </a:r>
            <a:endParaRPr b="1">
              <a:latin typeface="Comfortaa"/>
              <a:ea typeface="Comfortaa"/>
              <a:cs typeface="Comfortaa"/>
              <a:sym typeface="Comfortaa"/>
            </a:endParaRPr>
          </a:p>
        </p:txBody>
      </p:sp>
      <p:sp>
        <p:nvSpPr>
          <p:cNvPr id="136" name="Google Shape;136;p19"/>
          <p:cNvSpPr txBox="1"/>
          <p:nvPr/>
        </p:nvSpPr>
        <p:spPr>
          <a:xfrm>
            <a:off x="2046050" y="1072575"/>
            <a:ext cx="5207100" cy="170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800">
                <a:solidFill>
                  <a:schemeClr val="dk1"/>
                </a:solidFill>
                <a:latin typeface="Montserrat"/>
                <a:ea typeface="Montserrat"/>
                <a:cs typeface="Montserrat"/>
                <a:sym typeface="Montserrat"/>
              </a:rPr>
              <a:t>FOX</a:t>
            </a:r>
            <a:endParaRPr b="1"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lang="it" sz="1600">
                <a:solidFill>
                  <a:schemeClr val="dk1"/>
                </a:solidFill>
                <a:latin typeface="Montserrat"/>
                <a:ea typeface="Montserrat"/>
                <a:cs typeface="Montserrat"/>
                <a:sym typeface="Montserrat"/>
              </a:rPr>
              <a:t>Fox is Pango’s Japanese friend and she wears the typical red kimono. </a:t>
            </a:r>
            <a:endParaRPr sz="16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lang="it" sz="1600">
                <a:solidFill>
                  <a:schemeClr val="dk1"/>
                </a:solidFill>
                <a:latin typeface="Montserrat"/>
                <a:ea typeface="Montserrat"/>
                <a:cs typeface="Montserrat"/>
                <a:sym typeface="Montserrat"/>
              </a:rPr>
              <a:t>We meet her in Asia!</a:t>
            </a:r>
            <a:endParaRPr sz="1600">
              <a:solidFill>
                <a:schemeClr val="dk1"/>
              </a:solidFill>
              <a:latin typeface="Montserrat"/>
              <a:ea typeface="Montserrat"/>
              <a:cs typeface="Montserrat"/>
              <a:sym typeface="Montserrat"/>
            </a:endParaRPr>
          </a:p>
        </p:txBody>
      </p:sp>
      <p:pic>
        <p:nvPicPr>
          <p:cNvPr id="137" name="Google Shape;137;p19"/>
          <p:cNvPicPr preferRelativeResize="0"/>
          <p:nvPr/>
        </p:nvPicPr>
        <p:blipFill rotWithShape="1">
          <a:blip r:embed="rId4">
            <a:alphaModFix/>
          </a:blip>
          <a:srcRect b="0" l="0" r="0" t="47534"/>
          <a:stretch/>
        </p:blipFill>
        <p:spPr>
          <a:xfrm>
            <a:off x="6229975" y="3114125"/>
            <a:ext cx="2013225" cy="1881027"/>
          </a:xfrm>
          <a:prstGeom prst="rect">
            <a:avLst/>
          </a:prstGeom>
          <a:noFill/>
          <a:ln>
            <a:noFill/>
          </a:ln>
        </p:spPr>
      </p:pic>
      <p:pic>
        <p:nvPicPr>
          <p:cNvPr id="138" name="Google Shape;138;p19"/>
          <p:cNvPicPr preferRelativeResize="0"/>
          <p:nvPr/>
        </p:nvPicPr>
        <p:blipFill>
          <a:blip r:embed="rId5">
            <a:alphaModFix/>
          </a:blip>
          <a:stretch>
            <a:fillRect/>
          </a:stretch>
        </p:blipFill>
        <p:spPr>
          <a:xfrm rot="599556">
            <a:off x="390672" y="258690"/>
            <a:ext cx="951806" cy="951769"/>
          </a:xfrm>
          <a:prstGeom prst="rect">
            <a:avLst/>
          </a:prstGeom>
          <a:noFill/>
          <a:ln>
            <a:noFill/>
          </a:ln>
        </p:spPr>
      </p:pic>
      <p:pic>
        <p:nvPicPr>
          <p:cNvPr id="139" name="Google Shape;139;p19"/>
          <p:cNvPicPr preferRelativeResize="0"/>
          <p:nvPr/>
        </p:nvPicPr>
        <p:blipFill rotWithShape="1">
          <a:blip r:embed="rId6">
            <a:alphaModFix/>
          </a:blip>
          <a:srcRect b="0" l="0" r="0" t="2123"/>
          <a:stretch/>
        </p:blipFill>
        <p:spPr>
          <a:xfrm>
            <a:off x="3193000" y="2968975"/>
            <a:ext cx="2757900" cy="1267500"/>
          </a:xfrm>
          <a:prstGeom prst="roundRect">
            <a:avLst>
              <a:gd fmla="val 16667" name="adj"/>
            </a:avLst>
          </a:prstGeom>
          <a:noFill/>
          <a:ln>
            <a:noFill/>
          </a:ln>
        </p:spPr>
      </p:pic>
      <p:pic>
        <p:nvPicPr>
          <p:cNvPr id="140" name="Google Shape;140;p19"/>
          <p:cNvPicPr preferRelativeResize="0"/>
          <p:nvPr/>
        </p:nvPicPr>
        <p:blipFill rotWithShape="1">
          <a:blip r:embed="rId7">
            <a:alphaModFix/>
          </a:blip>
          <a:srcRect b="0" l="0" r="0" t="45277"/>
          <a:stretch/>
        </p:blipFill>
        <p:spPr>
          <a:xfrm>
            <a:off x="8014350" y="4252360"/>
            <a:ext cx="1129651" cy="891139"/>
          </a:xfrm>
          <a:prstGeom prst="rect">
            <a:avLst/>
          </a:prstGeom>
          <a:noFill/>
          <a:ln>
            <a:noFill/>
          </a:ln>
        </p:spPr>
      </p:pic>
      <p:pic>
        <p:nvPicPr>
          <p:cNvPr id="141" name="Google Shape;141;p19"/>
          <p:cNvPicPr preferRelativeResize="0"/>
          <p:nvPr/>
        </p:nvPicPr>
        <p:blipFill rotWithShape="1">
          <a:blip r:embed="rId8">
            <a:alphaModFix/>
          </a:blip>
          <a:srcRect b="0" l="53135" r="0" t="72800"/>
          <a:stretch/>
        </p:blipFill>
        <p:spPr>
          <a:xfrm>
            <a:off x="-6" y="4690075"/>
            <a:ext cx="8291950" cy="453425"/>
          </a:xfrm>
          <a:prstGeom prst="rect">
            <a:avLst/>
          </a:prstGeom>
          <a:noFill/>
          <a:ln>
            <a:noFill/>
          </a:ln>
        </p:spPr>
      </p:pic>
      <p:sp>
        <p:nvSpPr>
          <p:cNvPr id="142" name="Google Shape;142;p19"/>
          <p:cNvSpPr/>
          <p:nvPr/>
        </p:nvSpPr>
        <p:spPr>
          <a:xfrm rot="761297">
            <a:off x="445619" y="2894608"/>
            <a:ext cx="2069232" cy="1416095"/>
          </a:xfrm>
          <a:prstGeom prst="roundRect">
            <a:avLst>
              <a:gd fmla="val 16667" name="adj"/>
            </a:avLst>
          </a:prstGeom>
          <a:solidFill>
            <a:srgbClr val="EEEEEE"/>
          </a:solid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3" name="Google Shape;143;p19"/>
          <p:cNvPicPr preferRelativeResize="0"/>
          <p:nvPr/>
        </p:nvPicPr>
        <p:blipFill>
          <a:blip r:embed="rId9">
            <a:alphaModFix/>
          </a:blip>
          <a:stretch>
            <a:fillRect/>
          </a:stretch>
        </p:blipFill>
        <p:spPr>
          <a:xfrm>
            <a:off x="7629335" y="0"/>
            <a:ext cx="1514665" cy="775799"/>
          </a:xfrm>
          <a:prstGeom prst="rect">
            <a:avLst/>
          </a:prstGeom>
          <a:noFill/>
          <a:ln>
            <a:noFill/>
          </a:ln>
        </p:spPr>
      </p:pic>
      <p:pic>
        <p:nvPicPr>
          <p:cNvPr id="144" name="Google Shape;144;p19"/>
          <p:cNvPicPr preferRelativeResize="0"/>
          <p:nvPr/>
        </p:nvPicPr>
        <p:blipFill>
          <a:blip r:embed="rId8">
            <a:alphaModFix/>
          </a:blip>
          <a:stretch>
            <a:fillRect/>
          </a:stretch>
        </p:blipFill>
        <p:spPr>
          <a:xfrm>
            <a:off x="1689550" y="3491350"/>
            <a:ext cx="1224476" cy="1652150"/>
          </a:xfrm>
          <a:prstGeom prst="rect">
            <a:avLst/>
          </a:prstGeom>
          <a:noFill/>
          <a:ln>
            <a:noFill/>
          </a:ln>
        </p:spPr>
      </p:pic>
      <p:pic>
        <p:nvPicPr>
          <p:cNvPr id="145" name="Google Shape;145;p19"/>
          <p:cNvPicPr preferRelativeResize="0"/>
          <p:nvPr/>
        </p:nvPicPr>
        <p:blipFill>
          <a:blip r:embed="rId10">
            <a:alphaModFix/>
          </a:blip>
          <a:stretch>
            <a:fillRect/>
          </a:stretch>
        </p:blipFill>
        <p:spPr>
          <a:xfrm rot="803472">
            <a:off x="599540" y="3107285"/>
            <a:ext cx="1761359" cy="990752"/>
          </a:xfrm>
          <a:prstGeom prst="rect">
            <a:avLst/>
          </a:prstGeom>
          <a:noFill/>
          <a:ln cap="flat" cmpd="sng" w="28575">
            <a:solidFill>
              <a:srgbClr val="98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0"/>
          <p:cNvSpPr/>
          <p:nvPr/>
        </p:nvSpPr>
        <p:spPr>
          <a:xfrm>
            <a:off x="1839200" y="1072575"/>
            <a:ext cx="5620800" cy="17001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20"/>
          <p:cNvSpPr/>
          <p:nvPr/>
        </p:nvSpPr>
        <p:spPr>
          <a:xfrm rot="-5400000">
            <a:off x="4361088" y="3013000"/>
            <a:ext cx="421800" cy="3135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0"/>
          <p:cNvSpPr txBox="1"/>
          <p:nvPr/>
        </p:nvSpPr>
        <p:spPr>
          <a:xfrm>
            <a:off x="3032550" y="4380400"/>
            <a:ext cx="3078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Comfortaa"/>
                <a:ea typeface="Comfortaa"/>
                <a:cs typeface="Comfortaa"/>
                <a:sym typeface="Comfortaa"/>
              </a:rPr>
              <a:t>Characters</a:t>
            </a:r>
            <a:endParaRPr b="1">
              <a:latin typeface="Comfortaa"/>
              <a:ea typeface="Comfortaa"/>
              <a:cs typeface="Comfortaa"/>
              <a:sym typeface="Comfortaa"/>
            </a:endParaRPr>
          </a:p>
        </p:txBody>
      </p:sp>
      <p:sp>
        <p:nvSpPr>
          <p:cNvPr id="153" name="Google Shape;153;p20"/>
          <p:cNvSpPr txBox="1"/>
          <p:nvPr/>
        </p:nvSpPr>
        <p:spPr>
          <a:xfrm>
            <a:off x="2046050" y="1072575"/>
            <a:ext cx="5207100" cy="170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sz="1800">
                <a:solidFill>
                  <a:schemeClr val="dk1"/>
                </a:solidFill>
                <a:latin typeface="Montserrat"/>
                <a:ea typeface="Montserrat"/>
                <a:cs typeface="Montserrat"/>
                <a:sym typeface="Montserrat"/>
              </a:rPr>
              <a:t>BUNNY</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it" sz="1600">
                <a:solidFill>
                  <a:schemeClr val="dk1"/>
                </a:solidFill>
                <a:latin typeface="Montserrat"/>
                <a:ea typeface="Montserrat"/>
                <a:cs typeface="Montserrat"/>
                <a:sym typeface="Montserrat"/>
              </a:rPr>
              <a:t>Bunny is Pango’s archaeologist friend who’s gathering resources to further his studies.</a:t>
            </a:r>
            <a:endParaRPr sz="16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it" sz="1600">
                <a:solidFill>
                  <a:schemeClr val="dk1"/>
                </a:solidFill>
                <a:latin typeface="Montserrat"/>
                <a:ea typeface="Montserrat"/>
                <a:cs typeface="Montserrat"/>
                <a:sym typeface="Montserrat"/>
              </a:rPr>
              <a:t>Bunny and Pango will meet in Africa!</a:t>
            </a:r>
            <a:endParaRPr sz="1600">
              <a:solidFill>
                <a:schemeClr val="dk1"/>
              </a:solidFill>
              <a:latin typeface="Montserrat"/>
              <a:ea typeface="Montserrat"/>
              <a:cs typeface="Montserrat"/>
              <a:sym typeface="Montserrat"/>
            </a:endParaRPr>
          </a:p>
        </p:txBody>
      </p:sp>
      <p:pic>
        <p:nvPicPr>
          <p:cNvPr id="154" name="Google Shape;154;p20"/>
          <p:cNvPicPr preferRelativeResize="0"/>
          <p:nvPr/>
        </p:nvPicPr>
        <p:blipFill rotWithShape="1">
          <a:blip r:embed="rId4">
            <a:alphaModFix/>
          </a:blip>
          <a:srcRect b="0" l="0" r="0" t="47649"/>
          <a:stretch/>
        </p:blipFill>
        <p:spPr>
          <a:xfrm>
            <a:off x="6942350" y="3094225"/>
            <a:ext cx="2007875" cy="1841700"/>
          </a:xfrm>
          <a:prstGeom prst="rect">
            <a:avLst/>
          </a:prstGeom>
          <a:noFill/>
          <a:ln>
            <a:noFill/>
          </a:ln>
        </p:spPr>
      </p:pic>
      <p:pic>
        <p:nvPicPr>
          <p:cNvPr id="155" name="Google Shape;155;p20"/>
          <p:cNvPicPr preferRelativeResize="0"/>
          <p:nvPr/>
        </p:nvPicPr>
        <p:blipFill>
          <a:blip r:embed="rId5">
            <a:alphaModFix/>
          </a:blip>
          <a:stretch>
            <a:fillRect/>
          </a:stretch>
        </p:blipFill>
        <p:spPr>
          <a:xfrm rot="2056164">
            <a:off x="275704" y="337279"/>
            <a:ext cx="1081967" cy="1081967"/>
          </a:xfrm>
          <a:prstGeom prst="rect">
            <a:avLst/>
          </a:prstGeom>
          <a:noFill/>
          <a:ln>
            <a:noFill/>
          </a:ln>
        </p:spPr>
      </p:pic>
      <p:pic>
        <p:nvPicPr>
          <p:cNvPr id="156" name="Google Shape;156;p20"/>
          <p:cNvPicPr preferRelativeResize="0"/>
          <p:nvPr/>
        </p:nvPicPr>
        <p:blipFill rotWithShape="1">
          <a:blip r:embed="rId6">
            <a:alphaModFix/>
          </a:blip>
          <a:srcRect b="0" l="0" r="0" t="88588"/>
          <a:stretch/>
        </p:blipFill>
        <p:spPr>
          <a:xfrm>
            <a:off x="0" y="4924650"/>
            <a:ext cx="9144325" cy="222525"/>
          </a:xfrm>
          <a:prstGeom prst="rect">
            <a:avLst/>
          </a:prstGeom>
          <a:noFill/>
          <a:ln>
            <a:noFill/>
          </a:ln>
        </p:spPr>
      </p:pic>
      <p:pic>
        <p:nvPicPr>
          <p:cNvPr id="157" name="Google Shape;157;p20"/>
          <p:cNvPicPr preferRelativeResize="0"/>
          <p:nvPr/>
        </p:nvPicPr>
        <p:blipFill rotWithShape="1">
          <a:blip r:embed="rId7">
            <a:alphaModFix/>
          </a:blip>
          <a:srcRect b="0" l="0" r="0" t="82511"/>
          <a:stretch/>
        </p:blipFill>
        <p:spPr>
          <a:xfrm>
            <a:off x="5822100" y="4831775"/>
            <a:ext cx="1202176" cy="303626"/>
          </a:xfrm>
          <a:prstGeom prst="rect">
            <a:avLst/>
          </a:prstGeom>
          <a:noFill/>
          <a:ln>
            <a:noFill/>
          </a:ln>
        </p:spPr>
      </p:pic>
      <p:pic>
        <p:nvPicPr>
          <p:cNvPr id="158" name="Google Shape;158;p20"/>
          <p:cNvPicPr preferRelativeResize="0"/>
          <p:nvPr/>
        </p:nvPicPr>
        <p:blipFill rotWithShape="1">
          <a:blip r:embed="rId7">
            <a:alphaModFix/>
          </a:blip>
          <a:srcRect b="0" l="0" r="0" t="82511"/>
          <a:stretch/>
        </p:blipFill>
        <p:spPr>
          <a:xfrm>
            <a:off x="2233750" y="4831775"/>
            <a:ext cx="1202176" cy="303626"/>
          </a:xfrm>
          <a:prstGeom prst="rect">
            <a:avLst/>
          </a:prstGeom>
          <a:noFill/>
          <a:ln>
            <a:noFill/>
          </a:ln>
        </p:spPr>
      </p:pic>
      <p:pic>
        <p:nvPicPr>
          <p:cNvPr id="159" name="Google Shape;159;p20"/>
          <p:cNvPicPr preferRelativeResize="0"/>
          <p:nvPr/>
        </p:nvPicPr>
        <p:blipFill>
          <a:blip r:embed="rId8">
            <a:alphaModFix/>
          </a:blip>
          <a:stretch>
            <a:fillRect/>
          </a:stretch>
        </p:blipFill>
        <p:spPr>
          <a:xfrm>
            <a:off x="7629335" y="0"/>
            <a:ext cx="1514665" cy="775799"/>
          </a:xfrm>
          <a:prstGeom prst="rect">
            <a:avLst/>
          </a:prstGeom>
          <a:noFill/>
          <a:ln>
            <a:noFill/>
          </a:ln>
        </p:spPr>
      </p:pic>
      <p:sp>
        <p:nvSpPr>
          <p:cNvPr id="160" name="Google Shape;160;p20"/>
          <p:cNvSpPr/>
          <p:nvPr/>
        </p:nvSpPr>
        <p:spPr>
          <a:xfrm>
            <a:off x="281944" y="3094228"/>
            <a:ext cx="2069100" cy="1416000"/>
          </a:xfrm>
          <a:prstGeom prst="roundRect">
            <a:avLst>
              <a:gd fmla="val 16667" name="adj"/>
            </a:avLst>
          </a:prstGeom>
          <a:solidFill>
            <a:srgbClr val="EEEEEE"/>
          </a:solid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1" name="Google Shape;161;p20"/>
          <p:cNvPicPr preferRelativeResize="0"/>
          <p:nvPr/>
        </p:nvPicPr>
        <p:blipFill>
          <a:blip r:embed="rId9">
            <a:alphaModFix/>
          </a:blip>
          <a:stretch>
            <a:fillRect/>
          </a:stretch>
        </p:blipFill>
        <p:spPr>
          <a:xfrm rot="-36">
            <a:off x="404537" y="3289247"/>
            <a:ext cx="1823923" cy="1025957"/>
          </a:xfrm>
          <a:prstGeom prst="rect">
            <a:avLst/>
          </a:prstGeom>
          <a:noFill/>
          <a:ln cap="flat" cmpd="sng" w="19050">
            <a:solidFill>
              <a:srgbClr val="B45F06"/>
            </a:solidFill>
            <a:prstDash val="solid"/>
            <a:round/>
            <a:headEnd len="sm" w="sm" type="none"/>
            <a:tailEnd len="sm" w="sm" type="none"/>
          </a:ln>
        </p:spPr>
      </p:pic>
      <p:pic>
        <p:nvPicPr>
          <p:cNvPr id="162" name="Google Shape;162;p20"/>
          <p:cNvPicPr preferRelativeResize="0"/>
          <p:nvPr/>
        </p:nvPicPr>
        <p:blipFill rotWithShape="1">
          <a:blip r:embed="rId10">
            <a:alphaModFix/>
          </a:blip>
          <a:srcRect b="0" l="0" r="0" t="2085"/>
          <a:stretch/>
        </p:blipFill>
        <p:spPr>
          <a:xfrm>
            <a:off x="3182900" y="2960488"/>
            <a:ext cx="2805000" cy="12321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1"/>
          <p:cNvSpPr/>
          <p:nvPr/>
        </p:nvSpPr>
        <p:spPr>
          <a:xfrm>
            <a:off x="1839200" y="1072575"/>
            <a:ext cx="5620800" cy="17001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1"/>
          <p:cNvSpPr/>
          <p:nvPr/>
        </p:nvSpPr>
        <p:spPr>
          <a:xfrm rot="-5400000">
            <a:off x="4361088" y="3013000"/>
            <a:ext cx="421800" cy="3135000"/>
          </a:xfrm>
          <a:prstGeom prst="roundRect">
            <a:avLst>
              <a:gd fmla="val 16667" name="adj"/>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1"/>
          <p:cNvSpPr txBox="1"/>
          <p:nvPr/>
        </p:nvSpPr>
        <p:spPr>
          <a:xfrm>
            <a:off x="3032550" y="4380400"/>
            <a:ext cx="3078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latin typeface="Comfortaa"/>
                <a:ea typeface="Comfortaa"/>
                <a:cs typeface="Comfortaa"/>
                <a:sym typeface="Comfortaa"/>
              </a:rPr>
              <a:t>Characters</a:t>
            </a:r>
            <a:endParaRPr b="1">
              <a:latin typeface="Comfortaa"/>
              <a:ea typeface="Comfortaa"/>
              <a:cs typeface="Comfortaa"/>
              <a:sym typeface="Comfortaa"/>
            </a:endParaRPr>
          </a:p>
        </p:txBody>
      </p:sp>
      <p:sp>
        <p:nvSpPr>
          <p:cNvPr id="170" name="Google Shape;170;p21"/>
          <p:cNvSpPr txBox="1"/>
          <p:nvPr/>
        </p:nvSpPr>
        <p:spPr>
          <a:xfrm>
            <a:off x="2046050" y="1072575"/>
            <a:ext cx="5207100" cy="170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sz="1800">
                <a:solidFill>
                  <a:schemeClr val="dk1"/>
                </a:solidFill>
                <a:latin typeface="Montserrat"/>
                <a:ea typeface="Montserrat"/>
                <a:cs typeface="Montserrat"/>
                <a:sym typeface="Montserrat"/>
              </a:rPr>
              <a:t>SQUIRREL</a:t>
            </a:r>
            <a:endParaRPr b="1" sz="18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sz="16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it" sz="1600">
                <a:solidFill>
                  <a:schemeClr val="dk1"/>
                </a:solidFill>
                <a:latin typeface="Montserrat"/>
                <a:ea typeface="Montserrat"/>
                <a:cs typeface="Montserrat"/>
                <a:sym typeface="Montserrat"/>
              </a:rPr>
              <a:t>Squirrel invites Pango over to share a warm meal.</a:t>
            </a:r>
            <a:endParaRPr sz="16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it" sz="1600">
                <a:solidFill>
                  <a:schemeClr val="dk1"/>
                </a:solidFill>
                <a:latin typeface="Montserrat"/>
                <a:ea typeface="Montserrat"/>
                <a:cs typeface="Montserrat"/>
                <a:sym typeface="Montserrat"/>
              </a:rPr>
              <a:t>We meet him in the last part of Pango’s journey: Antarctica</a:t>
            </a:r>
            <a:endParaRPr sz="1600">
              <a:solidFill>
                <a:schemeClr val="dk1"/>
              </a:solidFill>
              <a:latin typeface="Montserrat"/>
              <a:ea typeface="Montserrat"/>
              <a:cs typeface="Montserrat"/>
              <a:sym typeface="Montserrat"/>
            </a:endParaRPr>
          </a:p>
        </p:txBody>
      </p:sp>
      <p:pic>
        <p:nvPicPr>
          <p:cNvPr id="171" name="Google Shape;171;p21"/>
          <p:cNvPicPr preferRelativeResize="0"/>
          <p:nvPr/>
        </p:nvPicPr>
        <p:blipFill rotWithShape="1">
          <a:blip r:embed="rId4">
            <a:alphaModFix/>
          </a:blip>
          <a:srcRect b="0" l="0" r="0" t="0"/>
          <a:stretch/>
        </p:blipFill>
        <p:spPr>
          <a:xfrm>
            <a:off x="3156250" y="2949375"/>
            <a:ext cx="2733300" cy="1200300"/>
          </a:xfrm>
          <a:prstGeom prst="roundRect">
            <a:avLst>
              <a:gd fmla="val 16667" name="adj"/>
            </a:avLst>
          </a:prstGeom>
          <a:noFill/>
          <a:ln>
            <a:noFill/>
          </a:ln>
        </p:spPr>
      </p:pic>
      <p:pic>
        <p:nvPicPr>
          <p:cNvPr id="172" name="Google Shape;172;p21"/>
          <p:cNvPicPr preferRelativeResize="0"/>
          <p:nvPr/>
        </p:nvPicPr>
        <p:blipFill rotWithShape="1">
          <a:blip r:embed="rId5">
            <a:alphaModFix/>
          </a:blip>
          <a:srcRect b="0" l="0" r="0" t="55305"/>
          <a:stretch/>
        </p:blipFill>
        <p:spPr>
          <a:xfrm>
            <a:off x="6720200" y="3082950"/>
            <a:ext cx="2060316" cy="1841700"/>
          </a:xfrm>
          <a:prstGeom prst="rect">
            <a:avLst/>
          </a:prstGeom>
          <a:noFill/>
          <a:ln>
            <a:noFill/>
          </a:ln>
          <a:effectLst>
            <a:outerShdw blurRad="57150" rotWithShape="0" algn="bl" dir="5400000" dist="19050">
              <a:srgbClr val="000000">
                <a:alpha val="50000"/>
              </a:srgbClr>
            </a:outerShdw>
          </a:effectLst>
        </p:spPr>
      </p:pic>
      <p:pic>
        <p:nvPicPr>
          <p:cNvPr id="173" name="Google Shape;173;p21"/>
          <p:cNvPicPr preferRelativeResize="0"/>
          <p:nvPr/>
        </p:nvPicPr>
        <p:blipFill>
          <a:blip r:embed="rId6">
            <a:alphaModFix/>
          </a:blip>
          <a:stretch>
            <a:fillRect/>
          </a:stretch>
        </p:blipFill>
        <p:spPr>
          <a:xfrm rot="-1101153">
            <a:off x="326601" y="326100"/>
            <a:ext cx="1190673" cy="1190673"/>
          </a:xfrm>
          <a:prstGeom prst="rect">
            <a:avLst/>
          </a:prstGeom>
          <a:noFill/>
          <a:ln>
            <a:noFill/>
          </a:ln>
        </p:spPr>
      </p:pic>
      <p:pic>
        <p:nvPicPr>
          <p:cNvPr id="174" name="Google Shape;174;p21"/>
          <p:cNvPicPr preferRelativeResize="0"/>
          <p:nvPr/>
        </p:nvPicPr>
        <p:blipFill>
          <a:blip r:embed="rId7">
            <a:alphaModFix/>
          </a:blip>
          <a:stretch>
            <a:fillRect/>
          </a:stretch>
        </p:blipFill>
        <p:spPr>
          <a:xfrm rot="-353811">
            <a:off x="349806" y="3324771"/>
            <a:ext cx="2106737" cy="1185055"/>
          </a:xfrm>
          <a:prstGeom prst="rect">
            <a:avLst/>
          </a:prstGeom>
          <a:noFill/>
          <a:ln cap="flat" cmpd="sng" w="19050">
            <a:solidFill>
              <a:srgbClr val="0000FF"/>
            </a:solidFill>
            <a:prstDash val="solid"/>
            <a:round/>
            <a:headEnd len="sm" w="sm" type="none"/>
            <a:tailEnd len="sm" w="sm" type="none"/>
          </a:ln>
        </p:spPr>
      </p:pic>
      <p:pic>
        <p:nvPicPr>
          <p:cNvPr id="175" name="Google Shape;175;p21"/>
          <p:cNvPicPr preferRelativeResize="0"/>
          <p:nvPr/>
        </p:nvPicPr>
        <p:blipFill rotWithShape="1">
          <a:blip r:embed="rId8">
            <a:alphaModFix/>
          </a:blip>
          <a:srcRect b="0" l="0" r="0" t="87715"/>
          <a:stretch/>
        </p:blipFill>
        <p:spPr>
          <a:xfrm>
            <a:off x="7430600" y="4924650"/>
            <a:ext cx="1713400" cy="218849"/>
          </a:xfrm>
          <a:prstGeom prst="rect">
            <a:avLst/>
          </a:prstGeom>
          <a:noFill/>
          <a:ln>
            <a:noFill/>
          </a:ln>
        </p:spPr>
      </p:pic>
      <p:pic>
        <p:nvPicPr>
          <p:cNvPr id="176" name="Google Shape;176;p21"/>
          <p:cNvPicPr preferRelativeResize="0"/>
          <p:nvPr/>
        </p:nvPicPr>
        <p:blipFill>
          <a:blip r:embed="rId9">
            <a:alphaModFix/>
          </a:blip>
          <a:stretch>
            <a:fillRect/>
          </a:stretch>
        </p:blipFill>
        <p:spPr>
          <a:xfrm>
            <a:off x="1603352" y="3361950"/>
            <a:ext cx="1713395" cy="1781542"/>
          </a:xfrm>
          <a:prstGeom prst="rect">
            <a:avLst/>
          </a:prstGeom>
          <a:noFill/>
          <a:ln>
            <a:noFill/>
          </a:ln>
        </p:spPr>
      </p:pic>
      <p:pic>
        <p:nvPicPr>
          <p:cNvPr id="177" name="Google Shape;177;p21"/>
          <p:cNvPicPr preferRelativeResize="0"/>
          <p:nvPr/>
        </p:nvPicPr>
        <p:blipFill>
          <a:blip r:embed="rId10">
            <a:alphaModFix/>
          </a:blip>
          <a:stretch>
            <a:fillRect/>
          </a:stretch>
        </p:blipFill>
        <p:spPr>
          <a:xfrm>
            <a:off x="5746607" y="3361958"/>
            <a:ext cx="1713395" cy="1781542"/>
          </a:xfrm>
          <a:prstGeom prst="rect">
            <a:avLst/>
          </a:prstGeom>
          <a:noFill/>
          <a:ln>
            <a:noFill/>
          </a:ln>
        </p:spPr>
      </p:pic>
      <p:pic>
        <p:nvPicPr>
          <p:cNvPr id="178" name="Google Shape;178;p21"/>
          <p:cNvPicPr preferRelativeResize="0"/>
          <p:nvPr/>
        </p:nvPicPr>
        <p:blipFill rotWithShape="1">
          <a:blip r:embed="rId8">
            <a:alphaModFix/>
          </a:blip>
          <a:srcRect b="0" l="0" r="0" t="87715"/>
          <a:stretch/>
        </p:blipFill>
        <p:spPr>
          <a:xfrm>
            <a:off x="3156250" y="4924650"/>
            <a:ext cx="2898176" cy="218849"/>
          </a:xfrm>
          <a:prstGeom prst="rect">
            <a:avLst/>
          </a:prstGeom>
          <a:noFill/>
          <a:ln>
            <a:noFill/>
          </a:ln>
        </p:spPr>
      </p:pic>
      <p:pic>
        <p:nvPicPr>
          <p:cNvPr id="179" name="Google Shape;179;p21"/>
          <p:cNvPicPr preferRelativeResize="0"/>
          <p:nvPr/>
        </p:nvPicPr>
        <p:blipFill rotWithShape="1">
          <a:blip r:embed="rId8">
            <a:alphaModFix/>
          </a:blip>
          <a:srcRect b="0" l="0" r="0" t="87715"/>
          <a:stretch/>
        </p:blipFill>
        <p:spPr>
          <a:xfrm>
            <a:off x="0" y="4924650"/>
            <a:ext cx="1713400" cy="218849"/>
          </a:xfrm>
          <a:prstGeom prst="rect">
            <a:avLst/>
          </a:prstGeom>
          <a:noFill/>
          <a:ln>
            <a:noFill/>
          </a:ln>
        </p:spPr>
      </p:pic>
      <p:pic>
        <p:nvPicPr>
          <p:cNvPr id="180" name="Google Shape;180;p21"/>
          <p:cNvPicPr preferRelativeResize="0"/>
          <p:nvPr/>
        </p:nvPicPr>
        <p:blipFill>
          <a:blip r:embed="rId11">
            <a:alphaModFix/>
          </a:blip>
          <a:stretch>
            <a:fillRect/>
          </a:stretch>
        </p:blipFill>
        <p:spPr>
          <a:xfrm>
            <a:off x="7629335" y="0"/>
            <a:ext cx="1514665" cy="775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